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1"/>
    <p:sldMasterId id="2147483711" r:id="rId2"/>
  </p:sldMasterIdLst>
  <p:notesMasterIdLst>
    <p:notesMasterId r:id="rId67"/>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9144000" cy="5143500" type="screen16x9"/>
  <p:notesSz cx="6858000" cy="9144000"/>
  <p:embeddedFontLst>
    <p:embeddedFont>
      <p:font typeface="Barlow" panose="00000500000000000000" pitchFamily="2" charset="0"/>
      <p:regular r:id="rId68"/>
      <p:bold r:id="rId69"/>
      <p:italic r:id="rId70"/>
      <p:boldItalic r:id="rId71"/>
    </p:embeddedFont>
    <p:embeddedFont>
      <p:font typeface="Barlow Light" panose="00000400000000000000" pitchFamily="2" charset="0"/>
      <p:regular r:id="rId72"/>
    </p:embeddedFont>
    <p:embeddedFont>
      <p:font typeface="Lato Light" panose="020F0502020204030203" pitchFamily="34" charset="0"/>
      <p:regular r:id="rId73"/>
    </p:embeddedFont>
    <p:embeddedFont>
      <p:font typeface="Nunito Light" pitchFamily="2" charset="0"/>
      <p:regular r:id="rId74"/>
    </p:embeddedFont>
    <p:embeddedFont>
      <p:font typeface="Playfair Display" panose="00000500000000000000" pitchFamily="2" charset="0"/>
      <p:regular r:id="rId75"/>
      <p:bold r:id="rId76"/>
      <p:italic r:id="rId77"/>
      <p:boldItalic r:id="rId78"/>
    </p:embeddedFont>
    <p:embeddedFont>
      <p:font typeface="Roboto" panose="02000000000000000000" pitchFamily="2" charset="0"/>
      <p:regular r:id="rId79"/>
      <p:bold r:id="rId80"/>
      <p:italic r:id="rId81"/>
      <p:boldItalic r:id="rId82"/>
    </p:embeddedFont>
    <p:embeddedFont>
      <p:font typeface="Roboto Medium" panose="02000000000000000000" pitchFamily="2" charset="0"/>
      <p:regular r:id="rId83"/>
      <p:bold r:id="rId84"/>
      <p:italic r:id="rId85"/>
      <p:boldItalic r:id="rId86"/>
    </p:embeddedFont>
    <p:embeddedFont>
      <p:font typeface="Roboto Thin" panose="02000000000000000000" pitchFamily="2"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392D3C-7E11-49D4-8045-ED41DAD81BDA}">
  <a:tblStyle styleId="{BD392D3C-7E11-49D4-8045-ED41DAD81BD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187"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font" Target="fonts/font22.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3.xml"/><Relationship Id="rId90" Type="http://schemas.openxmlformats.org/officeDocument/2006/relationships/font" Target="fonts/font2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9.fntdata"/><Relationship Id="rId7" Type="http://schemas.openxmlformats.org/officeDocument/2006/relationships/slide" Target="slides/slide5.xml"/><Relationship Id="rId71" Type="http://schemas.openxmlformats.org/officeDocument/2006/relationships/font" Target="fonts/font4.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20.fntdata"/><Relationship Id="rId61" Type="http://schemas.openxmlformats.org/officeDocument/2006/relationships/slide" Target="slides/slide59.xml"/><Relationship Id="rId82" Type="http://schemas.openxmlformats.org/officeDocument/2006/relationships/font" Target="fonts/font15.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a4cc644eb2_5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2a4cc644eb2_5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2a4cc644eb2_0_3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2a4cc644eb2_0_3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main goal of data cleaning is to increase the quality of the data used for analysis.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To handle incomplete data which are the missing values: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We can either perform selection of cleaner subset of the overall data,</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Deletion of rows with missing data if comprise only a small portion,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Imputation of missing values with the most suitable defaults.</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
                <a:solidFill>
                  <a:schemeClr val="dk1"/>
                </a:solidFill>
              </a:rPr>
              <a:t>An example of our case will be cross checking with LONGITUDE AND LATITUDE DATA to fill in the null values of the premises description column</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To handle false formatting issues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We perform standardisation of the date formats into year, month, day columns as shown in the diagram for data consistency</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To handle outliers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We can identify and address outliers in the data set that could potentially cause skewness of results using the formula shown:</a:t>
            </a:r>
            <a:endParaRPr>
              <a:solidFill>
                <a:schemeClr val="dk1"/>
              </a:solidFill>
            </a:endParaRPr>
          </a:p>
          <a:p>
            <a:pPr marL="0" lvl="0" indent="0" algn="l" rtl="0">
              <a:lnSpc>
                <a:spcPct val="115000"/>
              </a:lnSpc>
              <a:spcBef>
                <a:spcPts val="1200"/>
              </a:spcBef>
              <a:spcAft>
                <a:spcPts val="0"/>
              </a:spcAft>
              <a:buNone/>
            </a:pPr>
            <a:r>
              <a:rPr lang="en">
                <a:solidFill>
                  <a:schemeClr val="dk1"/>
                </a:solidFill>
              </a:rPr>
              <a:t>Outliers identified and removed if observation data does not fall within upper and lower boundary.</a:t>
            </a:r>
            <a:endParaRPr>
              <a:solidFill>
                <a:schemeClr val="dk1"/>
              </a:solidFill>
            </a:endParaRPr>
          </a:p>
          <a:p>
            <a:pPr marL="0" lvl="0" indent="0" algn="l" rtl="0">
              <a:lnSpc>
                <a:spcPct val="115000"/>
              </a:lnSpc>
              <a:spcBef>
                <a:spcPts val="1200"/>
              </a:spcBef>
              <a:spcAft>
                <a:spcPts val="0"/>
              </a:spcAft>
              <a:buNone/>
            </a:pPr>
            <a:endParaRPr/>
          </a:p>
          <a:p>
            <a:pPr marL="0" lvl="0" indent="0" algn="l" rtl="0">
              <a:spcBef>
                <a:spcPts val="1200"/>
              </a:spcBef>
              <a:spcAft>
                <a:spcPts val="0"/>
              </a:spcAft>
              <a:buClr>
                <a:srgbClr val="7C1E1E"/>
              </a:buClr>
              <a:buSzPts val="1100"/>
              <a:buFont typeface="Arial"/>
              <a:buNone/>
            </a:pPr>
            <a:r>
              <a:rPr lang="en" sz="1400">
                <a:solidFill>
                  <a:srgbClr val="7C1E1E"/>
                </a:solidFill>
                <a:latin typeface="Barlow"/>
                <a:ea typeface="Barlow"/>
                <a:cs typeface="Barlow"/>
                <a:sym typeface="Barlow"/>
              </a:rPr>
              <a:t>This Include</a:t>
            </a:r>
            <a:r>
              <a:rPr lang="en" sz="1400" b="1">
                <a:solidFill>
                  <a:srgbClr val="7C1E1E"/>
                </a:solidFill>
                <a:latin typeface="Barlow"/>
                <a:ea typeface="Barlow"/>
                <a:cs typeface="Barlow"/>
                <a:sym typeface="Barlow"/>
              </a:rPr>
              <a:t> handling missing values</a:t>
            </a:r>
            <a:r>
              <a:rPr lang="en" sz="1400">
                <a:solidFill>
                  <a:srgbClr val="7C1E1E"/>
                </a:solidFill>
                <a:latin typeface="Barlow"/>
                <a:ea typeface="Barlow"/>
                <a:cs typeface="Barlow"/>
                <a:sym typeface="Barlow"/>
              </a:rPr>
              <a:t>, handling </a:t>
            </a:r>
            <a:r>
              <a:rPr lang="en" sz="1400" b="1">
                <a:solidFill>
                  <a:srgbClr val="7C1E1E"/>
                </a:solidFill>
                <a:latin typeface="Barlow"/>
                <a:ea typeface="Barlow"/>
                <a:cs typeface="Barlow"/>
                <a:sym typeface="Barlow"/>
              </a:rPr>
              <a:t>false formatting</a:t>
            </a:r>
            <a:r>
              <a:rPr lang="en" sz="1400">
                <a:solidFill>
                  <a:srgbClr val="7C1E1E"/>
                </a:solidFill>
                <a:latin typeface="Barlow"/>
                <a:ea typeface="Barlow"/>
                <a:cs typeface="Barlow"/>
                <a:sym typeface="Barlow"/>
              </a:rPr>
              <a:t> and </a:t>
            </a:r>
            <a:r>
              <a:rPr lang="en" sz="1400" b="1">
                <a:solidFill>
                  <a:srgbClr val="7C1E1E"/>
                </a:solidFill>
                <a:latin typeface="Barlow"/>
                <a:ea typeface="Barlow"/>
                <a:cs typeface="Barlow"/>
                <a:sym typeface="Barlow"/>
              </a:rPr>
              <a:t>handling outliers</a:t>
            </a:r>
            <a:endParaRPr sz="1400" b="1">
              <a:solidFill>
                <a:srgbClr val="7C1E1E"/>
              </a:solidFill>
              <a:latin typeface="Barlow"/>
              <a:ea typeface="Barlow"/>
              <a:cs typeface="Barlow"/>
              <a:sym typeface="Barlow"/>
            </a:endParaRPr>
          </a:p>
          <a:p>
            <a:pPr marL="0" lvl="0" indent="0" algn="l" rtl="0">
              <a:lnSpc>
                <a:spcPct val="115000"/>
              </a:lnSpc>
              <a:spcBef>
                <a:spcPts val="0"/>
              </a:spcBef>
              <a:spcAft>
                <a:spcPts val="0"/>
              </a:spcAft>
              <a:buNone/>
            </a:pPr>
            <a:endParaRPr/>
          </a:p>
          <a:p>
            <a:pPr marL="0" lvl="0" indent="0" algn="l" rtl="0">
              <a:spcBef>
                <a:spcPts val="1200"/>
              </a:spcBef>
              <a:spcAft>
                <a:spcPts val="0"/>
              </a:spcAft>
              <a:buClr>
                <a:srgbClr val="7C1E1E"/>
              </a:buClr>
              <a:buSzPts val="1100"/>
              <a:buFont typeface="Arial"/>
              <a:buNone/>
            </a:pPr>
            <a:r>
              <a:rPr lang="en" sz="1400">
                <a:solidFill>
                  <a:srgbClr val="7C1E1E"/>
                </a:solidFill>
                <a:latin typeface="Barlow"/>
                <a:ea typeface="Barlow"/>
                <a:cs typeface="Barlow"/>
                <a:sym typeface="Barlow"/>
              </a:rPr>
              <a:t>IQR (Interquartile range) = </a:t>
            </a:r>
            <a:endParaRPr sz="1400">
              <a:solidFill>
                <a:srgbClr val="7C1E1E"/>
              </a:solidFill>
              <a:latin typeface="Barlow"/>
              <a:ea typeface="Barlow"/>
              <a:cs typeface="Barlow"/>
              <a:sym typeface="Barlow"/>
            </a:endParaRPr>
          </a:p>
          <a:p>
            <a:pPr marL="0" lvl="0" indent="0" algn="l" rtl="0">
              <a:spcBef>
                <a:spcPts val="0"/>
              </a:spcBef>
              <a:spcAft>
                <a:spcPts val="0"/>
              </a:spcAft>
              <a:buClr>
                <a:srgbClr val="7C1E1E"/>
              </a:buClr>
              <a:buSzPts val="1100"/>
              <a:buFont typeface="Arial"/>
              <a:buNone/>
            </a:pPr>
            <a:r>
              <a:rPr lang="en" sz="1400">
                <a:solidFill>
                  <a:srgbClr val="7C1E1E"/>
                </a:solidFill>
                <a:latin typeface="Barlow"/>
                <a:ea typeface="Barlow"/>
                <a:cs typeface="Barlow"/>
                <a:sym typeface="Barlow"/>
              </a:rPr>
              <a:t>Q3 (Third quartile) - Q1 (First Quartile)</a:t>
            </a:r>
            <a:endParaRPr sz="1400">
              <a:solidFill>
                <a:srgbClr val="7C1E1E"/>
              </a:solidFill>
              <a:latin typeface="Barlow"/>
              <a:ea typeface="Barlow"/>
              <a:cs typeface="Barlow"/>
              <a:sym typeface="Barlow"/>
            </a:endParaRPr>
          </a:p>
          <a:p>
            <a:pPr marL="0" lvl="0" indent="0" algn="l" rtl="0">
              <a:spcBef>
                <a:spcPts val="0"/>
              </a:spcBef>
              <a:spcAft>
                <a:spcPts val="0"/>
              </a:spcAft>
              <a:buClr>
                <a:srgbClr val="7C1E1E"/>
              </a:buClr>
              <a:buSzPts val="1100"/>
              <a:buFont typeface="Arial"/>
              <a:buNone/>
            </a:pPr>
            <a:r>
              <a:rPr lang="en" sz="1400">
                <a:solidFill>
                  <a:srgbClr val="7C1E1E"/>
                </a:solidFill>
                <a:latin typeface="Barlow"/>
                <a:ea typeface="Barlow"/>
                <a:cs typeface="Barlow"/>
                <a:sym typeface="Barlow"/>
              </a:rPr>
              <a:t>Upper boundary = Q3 + 1.5 IQR</a:t>
            </a:r>
            <a:endParaRPr sz="1400">
              <a:solidFill>
                <a:srgbClr val="7C1E1E"/>
              </a:solidFill>
              <a:latin typeface="Barlow"/>
              <a:ea typeface="Barlow"/>
              <a:cs typeface="Barlow"/>
              <a:sym typeface="Barlow"/>
            </a:endParaRPr>
          </a:p>
          <a:p>
            <a:pPr marL="0" lvl="0" indent="0" algn="l" rtl="0">
              <a:spcBef>
                <a:spcPts val="0"/>
              </a:spcBef>
              <a:spcAft>
                <a:spcPts val="0"/>
              </a:spcAft>
              <a:buClr>
                <a:srgbClr val="7C1E1E"/>
              </a:buClr>
              <a:buSzPts val="1100"/>
              <a:buFont typeface="Arial"/>
              <a:buNone/>
            </a:pPr>
            <a:r>
              <a:rPr lang="en" sz="1400">
                <a:solidFill>
                  <a:srgbClr val="7C1E1E"/>
                </a:solidFill>
                <a:latin typeface="Barlow"/>
                <a:ea typeface="Barlow"/>
                <a:cs typeface="Barlow"/>
                <a:sym typeface="Barlow"/>
              </a:rPr>
              <a:t>Lower boundary = Q1 - 1.5 IQR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3184a7954ea_1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3184a7954ea_1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Construction of data involves production of derived attributes, new records or transformed values from existing attributes.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our case we perform categorisation of the distinct variables within certain columns into broader categories for ease of analysis and processing</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For example, raw timestamps grouped into time-of-day groups such as Early Morning, Morning, Noon, Evening and Night.</a:t>
            </a:r>
            <a:endParaRPr>
              <a:solidFill>
                <a:schemeClr val="dk1"/>
              </a:solidFill>
            </a:endParaRPr>
          </a:p>
          <a:p>
            <a:pPr marL="457200" lvl="0" indent="0" algn="l" rtl="0">
              <a:lnSpc>
                <a:spcPct val="115000"/>
              </a:lnSpc>
              <a:spcBef>
                <a:spcPts val="1200"/>
              </a:spcBef>
              <a:spcAft>
                <a:spcPts val="0"/>
              </a:spcAft>
              <a:buClr>
                <a:schemeClr val="dk1"/>
              </a:buClr>
              <a:buSzPts val="1100"/>
              <a:buFont typeface="Arial"/>
              <a:buNone/>
            </a:pPr>
            <a:r>
              <a:rPr lang="en">
                <a:solidFill>
                  <a:schemeClr val="dk1"/>
                </a:solidFill>
              </a:rPr>
              <a:t>Eg. Time 2100 falls under Night category whereas 1700 falls under Evening category</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Categorisation of raw date data into days-of-the-week groups such as Monday, Tuesday, Wednesday and so 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Categorisation of crime types into broader groups such as various vehicle-related crimes (Motor vehicles, boat, bike etc) under “Vehicle Theft - Attempt” and “Vehicle Theft - Stolen” groupings.</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3288e84e8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3288e84e8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
              <a:t>"Good [morning/afternoon], everyone. In this presentation, we’ll walk through the key findings from the exploratory data analysis conducted for our crime prediction project. Our objective is to gain actionable insights from the data to build effective predictive models."</a:t>
            </a:r>
            <a:endParaRPr/>
          </a:p>
          <a:p>
            <a:pPr marL="0" lvl="0" indent="0" algn="l" rtl="0">
              <a:spcBef>
                <a:spcPts val="12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3184a7954e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3184a7954e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In the first chart, we see the top 20 crime categories. The most reported crimes include 'Vehicle Theft,' 'Battery - Simple Assault,' and 'Burglary from Vehicle.' This insight helps us understand where law enforcement resources are most needed and provides context for prioritizing predictive models.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3184a7954e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3184a7954e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Next highlights crime counts by area. Central and 77th Street lead in reported incidents, making them critical areas for intervention strategies. This information can help allocate patrol units and community outreach more effectively.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3184a7954e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3184a7954e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third visualization shows crime counts throughout the day. Interestingly, there is a sharp spike at noon and another peak between 6 PM and 9 PM. These findings suggest that predictive models should incorporate temporal features, as time of day significantly impacts crime patterns.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3184a7954ea_2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3184a7954ea_2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b="1">
                <a:solidFill>
                  <a:schemeClr val="dk1"/>
                </a:solidFill>
              </a:rPr>
              <a:t>Crime Comparison Across Areas</a:t>
            </a:r>
            <a:r>
              <a:rPr lang="en">
                <a:solidFill>
                  <a:schemeClr val="dk1"/>
                </a:solidFill>
              </a:rPr>
              <a:t>: The boxplot shows consistent crime timing across all areas, with similar medians and distributions.</a:t>
            </a:r>
            <a:endParaRPr>
              <a:solidFill>
                <a:schemeClr val="dk1"/>
              </a:solidFill>
            </a:endParaRPr>
          </a:p>
          <a:p>
            <a:pPr marL="0" lvl="0" indent="0" algn="l" rtl="0">
              <a:lnSpc>
                <a:spcPct val="115000"/>
              </a:lnSpc>
              <a:spcBef>
                <a:spcPts val="1200"/>
              </a:spcBef>
              <a:spcAft>
                <a:spcPts val="0"/>
              </a:spcAft>
              <a:buNone/>
            </a:pPr>
            <a:r>
              <a:rPr lang="en" b="1">
                <a:solidFill>
                  <a:schemeClr val="dk1"/>
                </a:solidFill>
              </a:rPr>
              <a:t>No Outliers</a:t>
            </a:r>
            <a:r>
              <a:rPr lang="en">
                <a:solidFill>
                  <a:schemeClr val="dk1"/>
                </a:solidFill>
              </a:rPr>
              <a:t>: There are no significant outliers in the data, ensuring clean and reliable insights.</a:t>
            </a:r>
            <a:endParaRPr>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 b="1">
                <a:solidFill>
                  <a:schemeClr val="dk1"/>
                </a:solidFill>
              </a:rPr>
              <a:t>Crime Time Distribution</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Most crimes occur between the morning and late evening, as indicated by the range of the box (interquartile range, or IQR) in the middle section.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The median crime time for most areas is in the late afternoon to evening hours (around 14:00 </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Comparison Across Areas</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The overall pattern of crime timing is fairly consistent across the different areas, with slight variations in medians and spread.</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Some areas, like "77th Street," show a slightly earlier median crime time compared to others.</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Outliers and Extremes</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The whiskers extend from early morning (0:00) to late at night (23:00), indicating crimes happen at all times of the day, though less frequently during these extremes.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There are no significant outliers beyond the whisker range in this plot.</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Homogeneity</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The similarity in the distributions suggests a general trend of crime patterns that is not heavily skewed for any specific area.</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This plot would be helpful for stakeholders like law </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3184a7954e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3184a7954e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"This bar chart represents the top 10 crime categories based on premises descriptions. We observe that most crimes occur on the street, followed by single-family dwellings and multi-unit dwellings like apartments and duplexes. This insight suggests that areas with high pedestrian traffic and residential zones are key hotspots for criminal activity. Such patterns will guide our predictive modeling and resource allocation strategies."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a4cc644eb2_9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2a4cc644eb2_9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3184a7954ea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3184a7954ea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 I am Nicholas, I will be presenting on the modeling section.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2a4cc644eb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2a4cc644eb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3184a7954ea_5_10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3184a7954ea_5_10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our modeling goals, we aimed to predict the types of crimes occured with classification model and time-series forecasting to forecast future crime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3184a7954ea_5_1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3184a7954ea_5_1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process that we carried out. Firstly, we did feature engineering, mainly focusing on label encoding and log transformation. Then we split the data for training and testing, before doing hyperparameter tuning to improve model performance. We will go into details each step in the coming slides.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3288e84e85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3288e84e85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Firstly, for feature engineering, we did label encoding, which is the process of converting categorical data into numerical values by assigning a unique number to each category. This was done to fit to the requirements of the models we used. We also did log transformation to normalise the data.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2a4cc644eb2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2a4cc644eb2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Moving on the dataset splitting, we balanced the data to avoid bias during model training due to data skewness. Then we split the data into 80 % training and 20 % testing set.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2a4cc644eb2_7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2a4cc644eb2_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we did hyperparameter tuning. For this project, we chose randomized search because it is efficient due to the fact that it does not test every combination, allowing it to save computational resources, and is suitable for large complex datasets. However, the tradeoff was that it may miss out on optimal combinations.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2a4cc644eb2_7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2a4cc644eb2_7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the models that we have done hyperparameter tuning, as a result, </a:t>
            </a:r>
            <a:endParaRPr/>
          </a:p>
          <a:p>
            <a:pPr marL="0" lvl="0" indent="0" algn="l" rtl="0">
              <a:spcBef>
                <a:spcPts val="0"/>
              </a:spcBef>
              <a:spcAft>
                <a:spcPts val="0"/>
              </a:spcAft>
              <a:buNone/>
            </a:pPr>
            <a:r>
              <a:rPr lang="en"/>
              <a:t>Random forest 72.05 - &gt; 72.67 %</a:t>
            </a:r>
            <a:endParaRPr/>
          </a:p>
          <a:p>
            <a:pPr marL="0" lvl="0" indent="0" algn="l" rtl="0">
              <a:spcBef>
                <a:spcPts val="0"/>
              </a:spcBef>
              <a:spcAft>
                <a:spcPts val="0"/>
              </a:spcAft>
              <a:buClr>
                <a:schemeClr val="dk1"/>
              </a:buClr>
              <a:buSzPts val="1100"/>
              <a:buFont typeface="Arial"/>
              <a:buNone/>
            </a:pPr>
            <a:r>
              <a:rPr lang="en"/>
              <a:t>Xgboost 74.19 -&gt; 74.23</a:t>
            </a:r>
            <a:endParaRPr/>
          </a:p>
          <a:p>
            <a:pPr marL="0" lvl="0" indent="0" algn="l" rtl="0">
              <a:spcBef>
                <a:spcPts val="0"/>
              </a:spcBef>
              <a:spcAft>
                <a:spcPts val="0"/>
              </a:spcAft>
              <a:buClr>
                <a:schemeClr val="dk1"/>
              </a:buClr>
              <a:buSzPts val="1100"/>
              <a:buFont typeface="Arial"/>
              <a:buNone/>
            </a:pPr>
            <a:r>
              <a:rPr lang="en"/>
              <a:t>Decision Tree 67.95 -&gt;71.60 %</a:t>
            </a: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2a4cc644eb2_5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2a4cc644eb2_5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Which brings us to the models used. For classification, we wanted to predict the type of crime occurrence based on location and time, we used randomforest, gradient boosting, decision tree, KNN, naive bayes and ada boost, which the input features as shown in the slides, such as latitude, longitude, time and premis description. We have also included some benefits of the models for your reference. For example, Random Forest and Ada boost are both ensemble techniques that combie multiple decision trees to improve the performance of the predictive model.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2a4cc644eb2_5_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2a4cc644eb2_5_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 also wanted to predict future crime from 2020 up to the end of 2023. We did the Holt-Winters Forecasting as it incorporates trends, seasonality and levels. This is especially useful for our data which has strong seasonal patterns and trends. Our input features are date of occurrence and total crimes committed. The figure above shows the forecasted results.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3184a7954ea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3184a7954ea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2a4cc644eb2_1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2a4cc644eb2_1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Boek do kim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2a4cc644eb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2a4cc644eb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2a4cc644eb2_1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2a4cc644eb2_1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2a4cc644eb2_1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2a4cc644eb2_1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2a4cc644eb2_1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2a4cc644eb2_1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2a4cc644eb2_6_1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2a4cc644eb2_6_1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2a4cc644eb2_6_1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2a4cc644eb2_6_1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2a4cc644eb2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2a4cc644eb2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2a4cc644eb2_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2a4cc644eb2_8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Initially, we opt to perform both types of hyperparameter searching which are Randomized Search and Grid Search. However, due to the computational intensive nature of Grid Search which evaluates all combinations by systematically exploring all spaces to select the optimal set of hyperparameters, we chose to perform Randomized Search instead. Even so, there is the limitation of performing up to certain amount of iterations (only 20 iterations shown by the image) as further increase in iterations actually crashes our devices. Therefore, here are some future improvements could be made to Randomized Search which include subset sampling: conduct hyperparameter tuning on a smaller subset prior to retraining model on full dataset, parallel processing: include parallelism arguments in</a:t>
            </a:r>
            <a:endParaRPr/>
          </a:p>
          <a:p>
            <a:pPr marL="0" lvl="0" indent="0" algn="l" rtl="0">
              <a:spcBef>
                <a:spcPts val="0"/>
              </a:spcBef>
              <a:spcAft>
                <a:spcPts val="0"/>
              </a:spcAft>
              <a:buNone/>
            </a:pPr>
            <a:r>
              <a:rPr lang="en"/>
              <a:t>Randomized Search to fully utilise CPU cores to reduce execution time and implementation of early stopping to terminate unpromising hyperparameter evaluation processes to save up computational resources.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2a4cc644eb2_8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2a4cc644eb2_8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Furthermore, there is also the issue with including latitude and longitude as parameters for the model as both latitude and longitude are sometimes considered as two separate parameters instead of one single parameter entity which could introduce errors into the model. As future improvement to our machine learning model, combination of latitude and longitude into one single parameter entity can be done using the concept of relative spatial position. This involves choosing a meaningful reference point like some sort of central location among all crime locations, calculating the distance between crime location and reference point using formulas like </a:t>
            </a:r>
            <a:r>
              <a:rPr lang="en">
                <a:solidFill>
                  <a:schemeClr val="dk1"/>
                </a:solidFill>
              </a:rPr>
              <a:t>Haversine formula (for spherical distances) or Euclidean distance (if area is small and curvature can be ignored), then replacing the coordinates with the calculated distance and introduce it as a new feature to the model as one single parameter.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3184a7954ea_5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3184a7954ea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2a4cc644eb2_5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2a4cc644eb2_5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3184a7954e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3184a7954e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The data consists of 23 features as shown below.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184a7954ea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3184a7954ea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3184a7954ea_5_2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3184a7954ea_5_2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2a4cc644eb2_4_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2a4cc644eb2_4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3184a7954ea_5_1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3184a7954ea_5_1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3184a7954ea_2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3184a7954ea_2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2a4cc644eb2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2a4cc644eb2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g31890e94b1a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9" name="Google Shape;1509;g31890e94b1a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3184a7954ea_5_1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3184a7954ea_5_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2a4cc644eb2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2a4cc644eb2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3184a7954ea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2" name="Google Shape;1592;g3184a7954ea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Concerns with the data that we use for our analysis as well as attributes and records for the table. The criteria for selection of data can include data mining goals, quality of data, technical constraints and so on.</a:t>
            </a:r>
            <a:br>
              <a:rPr lang="en"/>
            </a:br>
            <a:br>
              <a:rPr lang="en"/>
            </a:br>
            <a:r>
              <a:rPr lang="en">
                <a:solidFill>
                  <a:schemeClr val="dk1"/>
                </a:solidFill>
              </a:rPr>
              <a:t>Initially select the overall crime types based on crime occurrences, time, location and gender to explore the dataset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Decision to focus on vehicle-related crimes due to being the most frequent occurrence and technical constraints to process the whole dataset (long run time)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 crime codes associated with the vehicle-related crimes are as follows: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520 = Vehicle - Attempt Stolen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510 = Vehicle - Stolen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800">
              <a:solidFill>
                <a:srgbClr val="595959"/>
              </a:solidFill>
            </a:endParaRPr>
          </a:p>
          <a:p>
            <a:pPr marL="0" lvl="0" indent="0" algn="l" rtl="0">
              <a:spcBef>
                <a:spcPts val="12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3184a7954ea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3184a7954ea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3184a7954ea_1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6" name="Google Shape;1616;g3184a7954ea_1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Formatting data refers to modification of syntax of the data according to the data modelling tool used without changing its meaning.</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3184a7954ea_1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3184a7954ea_1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main goal of data cleaning is to increase the quality of the data used for analysis.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Handling Incomplete Data (Missing Values):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Selection of cleaner subset of the overall data</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Deletion of rows with missing data if comprise only small portion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Filling in missing values with the most suitable defaults as determined by the various imputation methods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Handling Outliers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Identify and address outliers in the data set that could potentially cause skewness of results using the formula below:</a:t>
            </a:r>
            <a:endParaRPr>
              <a:solidFill>
                <a:schemeClr val="dk1"/>
              </a:solidFill>
            </a:endParaRPr>
          </a:p>
          <a:p>
            <a:pPr marL="914400" lvl="0" indent="0" algn="l" rtl="0">
              <a:lnSpc>
                <a:spcPct val="115000"/>
              </a:lnSpc>
              <a:spcBef>
                <a:spcPts val="1200"/>
              </a:spcBef>
              <a:spcAft>
                <a:spcPts val="0"/>
              </a:spcAft>
              <a:buClr>
                <a:schemeClr val="dk1"/>
              </a:buClr>
              <a:buSzPts val="1100"/>
              <a:buFont typeface="Arial"/>
              <a:buNone/>
            </a:pPr>
            <a:r>
              <a:rPr lang="en">
                <a:solidFill>
                  <a:schemeClr val="dk1"/>
                </a:solidFill>
              </a:rPr>
              <a:t>IQR (Interquartile range) = Q3 (Third quantile) - Q1 (First quantile)</a:t>
            </a:r>
            <a:endParaRPr>
              <a:solidFill>
                <a:schemeClr val="dk1"/>
              </a:solidFill>
            </a:endParaRPr>
          </a:p>
          <a:p>
            <a:pPr marL="914400" lvl="0" indent="0" algn="l" rtl="0">
              <a:lnSpc>
                <a:spcPct val="115000"/>
              </a:lnSpc>
              <a:spcBef>
                <a:spcPts val="1200"/>
              </a:spcBef>
              <a:spcAft>
                <a:spcPts val="0"/>
              </a:spcAft>
              <a:buClr>
                <a:schemeClr val="dk1"/>
              </a:buClr>
              <a:buSzPts val="1100"/>
              <a:buFont typeface="Arial"/>
              <a:buNone/>
            </a:pPr>
            <a:r>
              <a:rPr lang="en">
                <a:solidFill>
                  <a:schemeClr val="dk1"/>
                </a:solidFill>
              </a:rPr>
              <a:t>Upper boundary = Q3 + 1.5 IQR</a:t>
            </a:r>
            <a:endParaRPr>
              <a:solidFill>
                <a:schemeClr val="dk1"/>
              </a:solidFill>
            </a:endParaRPr>
          </a:p>
          <a:p>
            <a:pPr marL="914400" lvl="0" indent="0" algn="l" rtl="0">
              <a:lnSpc>
                <a:spcPct val="115000"/>
              </a:lnSpc>
              <a:spcBef>
                <a:spcPts val="1200"/>
              </a:spcBef>
              <a:spcAft>
                <a:spcPts val="0"/>
              </a:spcAft>
              <a:buClr>
                <a:schemeClr val="dk1"/>
              </a:buClr>
              <a:buSzPts val="1100"/>
              <a:buFont typeface="Arial"/>
              <a:buNone/>
            </a:pPr>
            <a:r>
              <a:rPr lang="en">
                <a:solidFill>
                  <a:schemeClr val="dk1"/>
                </a:solidFill>
              </a:rPr>
              <a:t>Lower boundary = Q1 - 1.5 IQR</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If observation data does not fall within the range of lower boundary and upper boundary, the</a:t>
            </a:r>
            <a:r>
              <a:rPr lang="en" sz="1800">
                <a:solidFill>
                  <a:srgbClr val="595959"/>
                </a:solidFill>
              </a:rPr>
              <a:t>n it is an outlier which will be removed.</a:t>
            </a:r>
            <a:endParaRPr sz="1800">
              <a:solidFill>
                <a:srgbClr val="595959"/>
              </a:solidFill>
            </a:endParaRPr>
          </a:p>
          <a:p>
            <a:pPr marL="0" lvl="0" indent="0" algn="l" rtl="0">
              <a:spcBef>
                <a:spcPts val="120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3184a7954ea_1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3184a7954ea_1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Construction of data involves production of derived attributes, records that are entirely new or values that are transformed from existing attributes.</a:t>
            </a:r>
            <a:endParaRPr>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Categorizing raw timestamps into time-of-day groups such as Early Morning, Morning, Noon, Evening and Night.</a:t>
            </a:r>
            <a:endParaRPr>
              <a:solidFill>
                <a:schemeClr val="dk1"/>
              </a:solidFill>
            </a:endParaRPr>
          </a:p>
          <a:p>
            <a:pPr marL="457200" lvl="0" indent="0" algn="l" rtl="0">
              <a:lnSpc>
                <a:spcPct val="115000"/>
              </a:lnSpc>
              <a:spcBef>
                <a:spcPts val="1200"/>
              </a:spcBef>
              <a:spcAft>
                <a:spcPts val="0"/>
              </a:spcAft>
              <a:buClr>
                <a:schemeClr val="dk1"/>
              </a:buClr>
              <a:buSzPts val="1100"/>
              <a:buFont typeface="Arial"/>
              <a:buNone/>
            </a:pPr>
            <a:r>
              <a:rPr lang="en">
                <a:solidFill>
                  <a:schemeClr val="dk1"/>
                </a:solidFill>
              </a:rPr>
              <a:t>Eg. Time 2100 falls under Night category where as 0500 falls under Early Morning category</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Categorizing raw date data into days-of-the-week groups such as Monday, Tuesday, Wednesday and so 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Categorizing crime types into broader groups such as various vehicle-related crimes (Motor vehicles, boat, bike etc) under “Vehicle Theft - Attempt” and “Vehicle Theft - Stolen”.</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g3184a7954ea_1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1" name="Google Shape;1671;g3184a7954ea_1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Integration of data involves combination of multiple tables or records to generate new records or values.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2a4cc644eb2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2a4cc644eb2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184a7954ea_19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3184a7954ea_19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Integration of data involves combination of multiple tables or records to generate new records or values.</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For our project, we opt to </a:t>
            </a:r>
            <a:r>
              <a:rPr lang="en">
                <a:solidFill>
                  <a:schemeClr val="dk1"/>
                </a:solidFill>
              </a:rPr>
              <a:t>combine </a:t>
            </a:r>
            <a:r>
              <a:rPr lang="en" b="1">
                <a:solidFill>
                  <a:schemeClr val="dk1"/>
                </a:solidFill>
              </a:rPr>
              <a:t>Lapd Crime Data</a:t>
            </a:r>
            <a:r>
              <a:rPr lang="en">
                <a:solidFill>
                  <a:schemeClr val="dk1"/>
                </a:solidFill>
              </a:rPr>
              <a:t> &amp; </a:t>
            </a:r>
            <a:r>
              <a:rPr lang="en" b="1">
                <a:solidFill>
                  <a:schemeClr val="dk1"/>
                </a:solidFill>
              </a:rPr>
              <a:t>Lapd Arrest Data (2020-2024) </a:t>
            </a:r>
            <a:r>
              <a:rPr lang="en">
                <a:solidFill>
                  <a:schemeClr val="dk1"/>
                </a:solidFill>
              </a:rPr>
              <a:t>for further analysis .</a:t>
            </a:r>
            <a:endParaRPr>
              <a:solidFill>
                <a:schemeClr val="dk1"/>
              </a:solidFill>
            </a:endParaRPr>
          </a:p>
          <a:p>
            <a:pPr marL="0" lvl="0" indent="0" algn="l" rtl="0">
              <a:spcBef>
                <a:spcPts val="0"/>
              </a:spcBef>
              <a:spcAft>
                <a:spcPts val="0"/>
              </a:spcAft>
              <a:buClr>
                <a:srgbClr val="7C1E1E"/>
              </a:buClr>
              <a:buSzPts val="1100"/>
              <a:buFont typeface="Arial"/>
              <a:buNone/>
            </a:pPr>
            <a:r>
              <a:rPr lang="en">
                <a:solidFill>
                  <a:schemeClr val="dk1"/>
                </a:solidFill>
              </a:rPr>
              <a:t>Integration can be done using foreign key-primary key relationship between both datasets.</a:t>
            </a:r>
            <a:endParaRPr>
              <a:solidFill>
                <a:schemeClr val="dk1"/>
              </a:solidFill>
            </a:endParaRPr>
          </a:p>
          <a:p>
            <a:pPr marL="0" lvl="0" indent="0" algn="l" rtl="0">
              <a:spcBef>
                <a:spcPts val="0"/>
              </a:spcBef>
              <a:spcAft>
                <a:spcPts val="0"/>
              </a:spcAft>
              <a:buClr>
                <a:srgbClr val="7C1E1E"/>
              </a:buClr>
              <a:buSzPts val="1100"/>
              <a:buFont typeface="Arial"/>
              <a:buNone/>
            </a:pPr>
            <a:r>
              <a:rPr lang="en">
                <a:solidFill>
                  <a:schemeClr val="dk1"/>
                </a:solidFill>
              </a:rPr>
              <a:t>Eg. Both shared the same Area ID.</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2a4cc644eb2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2a4cc644eb2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2a4cc644eb2_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2a4cc644eb2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2a4cc644eb2_5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2a4cc644eb2_5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rgbClr val="7C1E1E"/>
              </a:buClr>
              <a:buSzPts val="1100"/>
              <a:buFont typeface="Arial"/>
              <a:buNone/>
            </a:pPr>
            <a:r>
              <a:rPr lang="en" sz="1400">
                <a:solidFill>
                  <a:srgbClr val="7C1E1E"/>
                </a:solidFill>
                <a:latin typeface="Barlow"/>
                <a:ea typeface="Barlow"/>
                <a:cs typeface="Barlow"/>
                <a:sym typeface="Barlow"/>
              </a:rPr>
              <a:t>This involves analyzing various attributes of crimes, such as location, time, and type, to support crime prevention initiatives and resource optimization.</a:t>
            </a:r>
            <a:endParaRPr sz="1400">
              <a:solidFill>
                <a:srgbClr val="7C1E1E"/>
              </a:solidFill>
              <a:latin typeface="Barlow"/>
              <a:ea typeface="Barlow"/>
              <a:cs typeface="Barlow"/>
              <a:sym typeface="Barlow"/>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3288e84e85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3288e84e8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We also compared the crime count to the crime location (premises description), the bar graph below shows that the locations where crimes were commonly committed were streets, followed by single family dwelling and multi-unit dwellings. Further analysis can be done to check to the location either if it was desolated or populated area.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2a4cc644eb2_0_2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2a4cc644eb2_0_2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3184a7954ea_2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3184a7954ea_2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the date format is incorrect, showing the need to clean and reformat in the data processing process later.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3184a7954ea_2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3184a7954ea_2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In terms of crime committed by each gender, there is a relatively balanced distribution of 47 % males and 41.6 % females. The remaining 11.4 % is categorized under X for other genders. There is also the category ‘H’, which indicates that the data is not fully cleaned yet, further data processing is needed.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3184a7954ea_13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3184a7954ea_13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g2a4cc644eb2_6_1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9" name="Google Shape;1759;g2a4cc644eb2_6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2a4cc644eb2_6_1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2a4cc644eb2_6_1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Data was collected from the U.S Government Open Data, dataset labelled Crime Data from 2020 to present. It is a dataset from the Los Angeles Police Department (LAPD), this dataset reflects the incidents of crime in the city of Los Angeles dating back to 2020.</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3184a7954ea_13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3184a7954ea_13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first step is data selection. It concerns with the data that we use for our analysis as well as attributes and records for the table. The criteria for selection of data can depend on the data mining goals, quality of data, technical constraints and so on.</a:t>
            </a:r>
            <a:br>
              <a:rPr lang="en">
                <a:solidFill>
                  <a:schemeClr val="dk1"/>
                </a:solidFill>
              </a:rPr>
            </a:br>
            <a:br>
              <a:rPr lang="en">
                <a:solidFill>
                  <a:schemeClr val="dk1"/>
                </a:solidFill>
              </a:rPr>
            </a:br>
            <a:r>
              <a:rPr lang="en">
                <a:solidFill>
                  <a:schemeClr val="dk1"/>
                </a:solidFill>
              </a:rPr>
              <a:t>Initially we select the appropriate columns that are aligned with our objectives of assessing patterns of the most frequent crime type and predicting crime occurrences based on date and time. Only certain columns that are related will be selected for our analysis as highlighted in the diagram shown. The other non-related columns are dropped.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800">
              <a:solidFill>
                <a:srgbClr val="595959"/>
              </a:solidFill>
            </a:endParaRPr>
          </a:p>
          <a:p>
            <a:pPr marL="0" lvl="0" indent="0" algn="l" rtl="0">
              <a:spcBef>
                <a:spcPts val="1200"/>
              </a:spcBef>
              <a:spcAft>
                <a:spcPts val="0"/>
              </a:spcAft>
              <a:buClr>
                <a:srgbClr val="7C1E1E"/>
              </a:buClr>
              <a:buSzPts val="1100"/>
              <a:buFont typeface="Arial"/>
              <a:buNone/>
            </a:pPr>
            <a:r>
              <a:rPr lang="en" sz="1400">
                <a:solidFill>
                  <a:srgbClr val="7C1E1E"/>
                </a:solidFill>
                <a:latin typeface="Barlow"/>
                <a:ea typeface="Barlow"/>
                <a:cs typeface="Barlow"/>
                <a:sym typeface="Barlow"/>
              </a:rPr>
              <a:t>Select appropriate column based on the objective to predict crime occurrences based on Date &amp; Time</a:t>
            </a:r>
            <a:endParaRPr sz="1400">
              <a:solidFill>
                <a:srgbClr val="7C1E1E"/>
              </a:solidFill>
              <a:latin typeface="Barlow"/>
              <a:ea typeface="Barlow"/>
              <a:cs typeface="Barlow"/>
              <a:sym typeface="Barlow"/>
            </a:endParaRPr>
          </a:p>
          <a:p>
            <a:pPr marL="0" lvl="0" indent="0" algn="l" rtl="0">
              <a:lnSpc>
                <a:spcPct val="115000"/>
              </a:lnSpc>
              <a:spcBef>
                <a:spcPts val="0"/>
              </a:spcBef>
              <a:spcAft>
                <a:spcPts val="0"/>
              </a:spcAft>
              <a:buClr>
                <a:schemeClr val="dk1"/>
              </a:buClr>
              <a:buSzPts val="1100"/>
              <a:buFont typeface="Arial"/>
              <a:buNone/>
            </a:pPr>
            <a:endParaRPr sz="1800">
              <a:solidFill>
                <a:srgbClr val="595959"/>
              </a:solidFill>
            </a:endParaRPr>
          </a:p>
          <a:p>
            <a:pPr marL="0" lvl="0" indent="0" algn="l" rtl="0">
              <a:spcBef>
                <a:spcPts val="120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3184a7954ea_1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3184a7954ea_1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main goal of data cleaning is to increase the quality of the data used for analysis.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To handle incomplete data which are the missing values: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We can either perform selection of cleaner subset of the overall data,</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Deletion of rows with missing data if comprise only a small portion,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Imputation of missing values with the most suitable defaults.</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
                <a:solidFill>
                  <a:schemeClr val="dk1"/>
                </a:solidFill>
              </a:rPr>
              <a:t>An example of our case will be cross checking with LONGITUDE AND LATITUDE DATA to fill in the null values of the premises description column</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To handle false formatting issues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We perform standardisation of the date formats into year, month, day columns as shown in the diagram for data consistency</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To handle outliers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We can identify and address outliers in the data set that could potentially cause skewness of results using the formula shown:</a:t>
            </a:r>
            <a:endParaRPr>
              <a:solidFill>
                <a:schemeClr val="dk1"/>
              </a:solidFill>
            </a:endParaRPr>
          </a:p>
          <a:p>
            <a:pPr marL="0" lvl="0" indent="0" algn="l" rtl="0">
              <a:lnSpc>
                <a:spcPct val="115000"/>
              </a:lnSpc>
              <a:spcBef>
                <a:spcPts val="1200"/>
              </a:spcBef>
              <a:spcAft>
                <a:spcPts val="0"/>
              </a:spcAft>
              <a:buNone/>
            </a:pPr>
            <a:r>
              <a:rPr lang="en">
                <a:solidFill>
                  <a:schemeClr val="dk1"/>
                </a:solidFill>
              </a:rPr>
              <a:t>Outliers identified and removed if observation data does not fall within upper and lower boundary.</a:t>
            </a:r>
            <a:endParaRPr>
              <a:solidFill>
                <a:schemeClr val="dk1"/>
              </a:solidFill>
            </a:endParaRPr>
          </a:p>
          <a:p>
            <a:pPr marL="0" lvl="0" indent="0" algn="l" rtl="0">
              <a:lnSpc>
                <a:spcPct val="115000"/>
              </a:lnSpc>
              <a:spcBef>
                <a:spcPts val="1200"/>
              </a:spcBef>
              <a:spcAft>
                <a:spcPts val="0"/>
              </a:spcAft>
              <a:buNone/>
            </a:pPr>
            <a:endParaRPr/>
          </a:p>
          <a:p>
            <a:pPr marL="0" lvl="0" indent="0" algn="l" rtl="0">
              <a:spcBef>
                <a:spcPts val="1200"/>
              </a:spcBef>
              <a:spcAft>
                <a:spcPts val="0"/>
              </a:spcAft>
              <a:buClr>
                <a:srgbClr val="7C1E1E"/>
              </a:buClr>
              <a:buSzPts val="1100"/>
              <a:buFont typeface="Arial"/>
              <a:buNone/>
            </a:pPr>
            <a:r>
              <a:rPr lang="en" sz="1400">
                <a:solidFill>
                  <a:srgbClr val="7C1E1E"/>
                </a:solidFill>
                <a:latin typeface="Barlow"/>
                <a:ea typeface="Barlow"/>
                <a:cs typeface="Barlow"/>
                <a:sym typeface="Barlow"/>
              </a:rPr>
              <a:t>This Include</a:t>
            </a:r>
            <a:r>
              <a:rPr lang="en" sz="1400" b="1">
                <a:solidFill>
                  <a:srgbClr val="7C1E1E"/>
                </a:solidFill>
                <a:latin typeface="Barlow"/>
                <a:ea typeface="Barlow"/>
                <a:cs typeface="Barlow"/>
                <a:sym typeface="Barlow"/>
              </a:rPr>
              <a:t> handling missing values</a:t>
            </a:r>
            <a:r>
              <a:rPr lang="en" sz="1400">
                <a:solidFill>
                  <a:srgbClr val="7C1E1E"/>
                </a:solidFill>
                <a:latin typeface="Barlow"/>
                <a:ea typeface="Barlow"/>
                <a:cs typeface="Barlow"/>
                <a:sym typeface="Barlow"/>
              </a:rPr>
              <a:t>, handling </a:t>
            </a:r>
            <a:r>
              <a:rPr lang="en" sz="1400" b="1">
                <a:solidFill>
                  <a:srgbClr val="7C1E1E"/>
                </a:solidFill>
                <a:latin typeface="Barlow"/>
                <a:ea typeface="Barlow"/>
                <a:cs typeface="Barlow"/>
                <a:sym typeface="Barlow"/>
              </a:rPr>
              <a:t>false formatting</a:t>
            </a:r>
            <a:r>
              <a:rPr lang="en" sz="1400">
                <a:solidFill>
                  <a:srgbClr val="7C1E1E"/>
                </a:solidFill>
                <a:latin typeface="Barlow"/>
                <a:ea typeface="Barlow"/>
                <a:cs typeface="Barlow"/>
                <a:sym typeface="Barlow"/>
              </a:rPr>
              <a:t> and </a:t>
            </a:r>
            <a:r>
              <a:rPr lang="en" sz="1400" b="1">
                <a:solidFill>
                  <a:srgbClr val="7C1E1E"/>
                </a:solidFill>
                <a:latin typeface="Barlow"/>
                <a:ea typeface="Barlow"/>
                <a:cs typeface="Barlow"/>
                <a:sym typeface="Barlow"/>
              </a:rPr>
              <a:t>handling outliers</a:t>
            </a:r>
            <a:endParaRPr sz="1400" b="1">
              <a:solidFill>
                <a:srgbClr val="7C1E1E"/>
              </a:solidFill>
              <a:latin typeface="Barlow"/>
              <a:ea typeface="Barlow"/>
              <a:cs typeface="Barlow"/>
              <a:sym typeface="Barlow"/>
            </a:endParaRPr>
          </a:p>
          <a:p>
            <a:pPr marL="0" lvl="0" indent="0" algn="l" rtl="0">
              <a:lnSpc>
                <a:spcPct val="115000"/>
              </a:lnSpc>
              <a:spcBef>
                <a:spcPts val="0"/>
              </a:spcBef>
              <a:spcAft>
                <a:spcPts val="0"/>
              </a:spcAft>
              <a:buNone/>
            </a:pPr>
            <a:endParaRPr/>
          </a:p>
          <a:p>
            <a:pPr marL="0" lvl="0" indent="0" algn="l" rtl="0">
              <a:spcBef>
                <a:spcPts val="1200"/>
              </a:spcBef>
              <a:spcAft>
                <a:spcPts val="0"/>
              </a:spcAft>
              <a:buClr>
                <a:srgbClr val="7C1E1E"/>
              </a:buClr>
              <a:buSzPts val="1100"/>
              <a:buFont typeface="Arial"/>
              <a:buNone/>
            </a:pPr>
            <a:r>
              <a:rPr lang="en" sz="1400">
                <a:solidFill>
                  <a:srgbClr val="7C1E1E"/>
                </a:solidFill>
                <a:latin typeface="Barlow"/>
                <a:ea typeface="Barlow"/>
                <a:cs typeface="Barlow"/>
                <a:sym typeface="Barlow"/>
              </a:rPr>
              <a:t>IQR (Interquartile range) = </a:t>
            </a:r>
            <a:endParaRPr sz="1400">
              <a:solidFill>
                <a:srgbClr val="7C1E1E"/>
              </a:solidFill>
              <a:latin typeface="Barlow"/>
              <a:ea typeface="Barlow"/>
              <a:cs typeface="Barlow"/>
              <a:sym typeface="Barlow"/>
            </a:endParaRPr>
          </a:p>
          <a:p>
            <a:pPr marL="0" lvl="0" indent="0" algn="l" rtl="0">
              <a:spcBef>
                <a:spcPts val="0"/>
              </a:spcBef>
              <a:spcAft>
                <a:spcPts val="0"/>
              </a:spcAft>
              <a:buClr>
                <a:srgbClr val="7C1E1E"/>
              </a:buClr>
              <a:buSzPts val="1100"/>
              <a:buFont typeface="Arial"/>
              <a:buNone/>
            </a:pPr>
            <a:r>
              <a:rPr lang="en" sz="1400">
                <a:solidFill>
                  <a:srgbClr val="7C1E1E"/>
                </a:solidFill>
                <a:latin typeface="Barlow"/>
                <a:ea typeface="Barlow"/>
                <a:cs typeface="Barlow"/>
                <a:sym typeface="Barlow"/>
              </a:rPr>
              <a:t>Q3 (Third quartile) - Q1 (First Quartile)</a:t>
            </a:r>
            <a:endParaRPr sz="1400">
              <a:solidFill>
                <a:srgbClr val="7C1E1E"/>
              </a:solidFill>
              <a:latin typeface="Barlow"/>
              <a:ea typeface="Barlow"/>
              <a:cs typeface="Barlow"/>
              <a:sym typeface="Barlow"/>
            </a:endParaRPr>
          </a:p>
          <a:p>
            <a:pPr marL="0" lvl="0" indent="0" algn="l" rtl="0">
              <a:spcBef>
                <a:spcPts val="0"/>
              </a:spcBef>
              <a:spcAft>
                <a:spcPts val="0"/>
              </a:spcAft>
              <a:buClr>
                <a:srgbClr val="7C1E1E"/>
              </a:buClr>
              <a:buSzPts val="1100"/>
              <a:buFont typeface="Arial"/>
              <a:buNone/>
            </a:pPr>
            <a:r>
              <a:rPr lang="en" sz="1400">
                <a:solidFill>
                  <a:srgbClr val="7C1E1E"/>
                </a:solidFill>
                <a:latin typeface="Barlow"/>
                <a:ea typeface="Barlow"/>
                <a:cs typeface="Barlow"/>
                <a:sym typeface="Barlow"/>
              </a:rPr>
              <a:t>Upper boundary = Q3 + 1.5 IQR</a:t>
            </a:r>
            <a:endParaRPr sz="1400">
              <a:solidFill>
                <a:srgbClr val="7C1E1E"/>
              </a:solidFill>
              <a:latin typeface="Barlow"/>
              <a:ea typeface="Barlow"/>
              <a:cs typeface="Barlow"/>
              <a:sym typeface="Barlow"/>
            </a:endParaRPr>
          </a:p>
          <a:p>
            <a:pPr marL="0" lvl="0" indent="0" algn="l" rtl="0">
              <a:spcBef>
                <a:spcPts val="0"/>
              </a:spcBef>
              <a:spcAft>
                <a:spcPts val="0"/>
              </a:spcAft>
              <a:buClr>
                <a:srgbClr val="7C1E1E"/>
              </a:buClr>
              <a:buSzPts val="1100"/>
              <a:buFont typeface="Arial"/>
              <a:buNone/>
            </a:pPr>
            <a:r>
              <a:rPr lang="en" sz="1400">
                <a:solidFill>
                  <a:srgbClr val="7C1E1E"/>
                </a:solidFill>
                <a:latin typeface="Barlow"/>
                <a:ea typeface="Barlow"/>
                <a:cs typeface="Barlow"/>
                <a:sym typeface="Barlow"/>
              </a:rPr>
              <a:t>Lower boundary = Q1 - 1.5 IQR</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21" name="Google Shape;21;p3"/>
          <p:cNvGrpSpPr/>
          <p:nvPr/>
        </p:nvGrpSpPr>
        <p:grpSpPr>
          <a:xfrm>
            <a:off x="246666" y="209479"/>
            <a:ext cx="8650669" cy="4723650"/>
            <a:chOff x="159550" y="164300"/>
            <a:chExt cx="8834425" cy="4823989"/>
          </a:xfrm>
        </p:grpSpPr>
        <p:cxnSp>
          <p:nvCxnSpPr>
            <p:cNvPr id="22" name="Google Shape;22;p3"/>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23" name="Google Shape;23;p3"/>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24" name="Google Shape;24;p3"/>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25" name="Google Shape;25;p3"/>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26;p3"/>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27" name="Google Shape;27;p3"/>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28" name="Google Shape;28;p3"/>
          <p:cNvSpPr txBox="1">
            <a:spLocks noGrp="1"/>
          </p:cNvSpPr>
          <p:nvPr>
            <p:ph type="title"/>
          </p:nvPr>
        </p:nvSpPr>
        <p:spPr>
          <a:xfrm>
            <a:off x="1108225" y="2393475"/>
            <a:ext cx="4213200" cy="938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9" name="Google Shape;29;p3"/>
          <p:cNvSpPr txBox="1">
            <a:spLocks noGrp="1"/>
          </p:cNvSpPr>
          <p:nvPr>
            <p:ph type="title" idx="2" hasCustomPrompt="1"/>
          </p:nvPr>
        </p:nvSpPr>
        <p:spPr>
          <a:xfrm>
            <a:off x="1221925" y="1321625"/>
            <a:ext cx="1061400" cy="938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SzPts val="4800"/>
              <a:buNone/>
              <a:defRPr sz="60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0" name="Google Shape;30;p3"/>
          <p:cNvSpPr txBox="1">
            <a:spLocks noGrp="1"/>
          </p:cNvSpPr>
          <p:nvPr>
            <p:ph type="subTitle" idx="1"/>
          </p:nvPr>
        </p:nvSpPr>
        <p:spPr>
          <a:xfrm>
            <a:off x="1221925" y="3509825"/>
            <a:ext cx="4213200" cy="41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13"/>
        <p:cNvGrpSpPr/>
        <p:nvPr/>
      </p:nvGrpSpPr>
      <p:grpSpPr>
        <a:xfrm>
          <a:off x="0" y="0"/>
          <a:ext cx="0" cy="0"/>
          <a:chOff x="0" y="0"/>
          <a:chExt cx="0" cy="0"/>
        </a:xfrm>
      </p:grpSpPr>
      <p:pic>
        <p:nvPicPr>
          <p:cNvPr id="114" name="Google Shape;114;p13"/>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115" name="Google Shape;115;p13"/>
          <p:cNvGrpSpPr/>
          <p:nvPr/>
        </p:nvGrpSpPr>
        <p:grpSpPr>
          <a:xfrm>
            <a:off x="246666" y="209479"/>
            <a:ext cx="8650669" cy="4723650"/>
            <a:chOff x="159550" y="164300"/>
            <a:chExt cx="8834425" cy="4823989"/>
          </a:xfrm>
        </p:grpSpPr>
        <p:cxnSp>
          <p:nvCxnSpPr>
            <p:cNvPr id="116" name="Google Shape;116;p13"/>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117" name="Google Shape;117;p13"/>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118" name="Google Shape;118;p13"/>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119" name="Google Shape;119;p13"/>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120" name="Google Shape;120;p13"/>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121" name="Google Shape;121;p13"/>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122" name="Google Shape;122;p1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123" name="Google Shape;123;p13"/>
          <p:cNvSpPr txBox="1">
            <a:spLocks noGrp="1"/>
          </p:cNvSpPr>
          <p:nvPr>
            <p:ph type="subTitle" idx="1"/>
          </p:nvPr>
        </p:nvSpPr>
        <p:spPr>
          <a:xfrm>
            <a:off x="2047285" y="1949215"/>
            <a:ext cx="2144100" cy="50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4" name="Google Shape;124;p13"/>
          <p:cNvSpPr txBox="1">
            <a:spLocks noGrp="1"/>
          </p:cNvSpPr>
          <p:nvPr>
            <p:ph type="title" idx="2" hasCustomPrompt="1"/>
          </p:nvPr>
        </p:nvSpPr>
        <p:spPr>
          <a:xfrm>
            <a:off x="1150763" y="1646319"/>
            <a:ext cx="744300" cy="541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SzPts val="4800"/>
              <a:buNone/>
              <a:defRPr sz="3000">
                <a:solidFill>
                  <a:schemeClr val="dk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25" name="Google Shape;125;p13"/>
          <p:cNvSpPr txBox="1">
            <a:spLocks noGrp="1"/>
          </p:cNvSpPr>
          <p:nvPr>
            <p:ph type="subTitle" idx="3"/>
          </p:nvPr>
        </p:nvSpPr>
        <p:spPr>
          <a:xfrm>
            <a:off x="5652723" y="1949224"/>
            <a:ext cx="2144100" cy="50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6" name="Google Shape;126;p13"/>
          <p:cNvSpPr txBox="1">
            <a:spLocks noGrp="1"/>
          </p:cNvSpPr>
          <p:nvPr>
            <p:ph type="title" idx="4" hasCustomPrompt="1"/>
          </p:nvPr>
        </p:nvSpPr>
        <p:spPr>
          <a:xfrm>
            <a:off x="4755150" y="1646313"/>
            <a:ext cx="744300" cy="541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SzPts val="4800"/>
              <a:buNone/>
              <a:defRPr sz="3000">
                <a:solidFill>
                  <a:schemeClr val="dk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27" name="Google Shape;127;p13"/>
          <p:cNvSpPr txBox="1">
            <a:spLocks noGrp="1"/>
          </p:cNvSpPr>
          <p:nvPr>
            <p:ph type="subTitle" idx="5"/>
          </p:nvPr>
        </p:nvSpPr>
        <p:spPr>
          <a:xfrm>
            <a:off x="2047285" y="3630751"/>
            <a:ext cx="2144100" cy="50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8" name="Google Shape;128;p13"/>
          <p:cNvSpPr txBox="1">
            <a:spLocks noGrp="1"/>
          </p:cNvSpPr>
          <p:nvPr>
            <p:ph type="title" idx="6" hasCustomPrompt="1"/>
          </p:nvPr>
        </p:nvSpPr>
        <p:spPr>
          <a:xfrm>
            <a:off x="1150763" y="3331912"/>
            <a:ext cx="744300" cy="541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SzPts val="4800"/>
              <a:buNone/>
              <a:defRPr sz="3000">
                <a:solidFill>
                  <a:schemeClr val="dk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29" name="Google Shape;129;p13"/>
          <p:cNvSpPr txBox="1">
            <a:spLocks noGrp="1"/>
          </p:cNvSpPr>
          <p:nvPr>
            <p:ph type="subTitle" idx="7"/>
          </p:nvPr>
        </p:nvSpPr>
        <p:spPr>
          <a:xfrm>
            <a:off x="5652700" y="3630753"/>
            <a:ext cx="2144100" cy="50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0" name="Google Shape;130;p13"/>
          <p:cNvSpPr txBox="1">
            <a:spLocks noGrp="1"/>
          </p:cNvSpPr>
          <p:nvPr>
            <p:ph type="title" idx="8" hasCustomPrompt="1"/>
          </p:nvPr>
        </p:nvSpPr>
        <p:spPr>
          <a:xfrm>
            <a:off x="4755150" y="3331912"/>
            <a:ext cx="744300" cy="541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SzPts val="4800"/>
              <a:buNone/>
              <a:defRPr sz="3000">
                <a:solidFill>
                  <a:schemeClr val="dk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31" name="Google Shape;131;p13"/>
          <p:cNvSpPr txBox="1">
            <a:spLocks noGrp="1"/>
          </p:cNvSpPr>
          <p:nvPr>
            <p:ph type="subTitle" idx="9"/>
          </p:nvPr>
        </p:nvSpPr>
        <p:spPr>
          <a:xfrm>
            <a:off x="2047285" y="1585925"/>
            <a:ext cx="2144100" cy="43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layfair Display"/>
              <a:buNone/>
              <a:defRPr sz="2400" b="1">
                <a:solidFill>
                  <a:schemeClr val="dk1"/>
                </a:solidFill>
                <a:latin typeface="Playfair Display"/>
                <a:ea typeface="Playfair Display"/>
                <a:cs typeface="Playfair Display"/>
                <a:sym typeface="Playfair Display"/>
              </a:defRPr>
            </a:lvl1pPr>
            <a:lvl2pPr lvl="1" rtl="0">
              <a:spcBef>
                <a:spcPts val="0"/>
              </a:spcBef>
              <a:spcAft>
                <a:spcPts val="0"/>
              </a:spcAft>
              <a:buSzPts val="1400"/>
              <a:buFont typeface="Playfair Display"/>
              <a:buNone/>
              <a:defRPr b="1">
                <a:latin typeface="Playfair Display"/>
                <a:ea typeface="Playfair Display"/>
                <a:cs typeface="Playfair Display"/>
                <a:sym typeface="Playfair Display"/>
              </a:defRPr>
            </a:lvl2pPr>
            <a:lvl3pPr lvl="2" rtl="0">
              <a:spcBef>
                <a:spcPts val="0"/>
              </a:spcBef>
              <a:spcAft>
                <a:spcPts val="0"/>
              </a:spcAft>
              <a:buSzPts val="1400"/>
              <a:buFont typeface="Playfair Display"/>
              <a:buNone/>
              <a:defRPr b="1">
                <a:latin typeface="Playfair Display"/>
                <a:ea typeface="Playfair Display"/>
                <a:cs typeface="Playfair Display"/>
                <a:sym typeface="Playfair Display"/>
              </a:defRPr>
            </a:lvl3pPr>
            <a:lvl4pPr lvl="3" rtl="0">
              <a:spcBef>
                <a:spcPts val="0"/>
              </a:spcBef>
              <a:spcAft>
                <a:spcPts val="0"/>
              </a:spcAft>
              <a:buSzPts val="1400"/>
              <a:buFont typeface="Playfair Display"/>
              <a:buNone/>
              <a:defRPr b="1">
                <a:latin typeface="Playfair Display"/>
                <a:ea typeface="Playfair Display"/>
                <a:cs typeface="Playfair Display"/>
                <a:sym typeface="Playfair Display"/>
              </a:defRPr>
            </a:lvl4pPr>
            <a:lvl5pPr lvl="4" rtl="0">
              <a:spcBef>
                <a:spcPts val="0"/>
              </a:spcBef>
              <a:spcAft>
                <a:spcPts val="0"/>
              </a:spcAft>
              <a:buSzPts val="1400"/>
              <a:buFont typeface="Playfair Display"/>
              <a:buNone/>
              <a:defRPr b="1">
                <a:latin typeface="Playfair Display"/>
                <a:ea typeface="Playfair Display"/>
                <a:cs typeface="Playfair Display"/>
                <a:sym typeface="Playfair Display"/>
              </a:defRPr>
            </a:lvl5pPr>
            <a:lvl6pPr lvl="5" rtl="0">
              <a:spcBef>
                <a:spcPts val="0"/>
              </a:spcBef>
              <a:spcAft>
                <a:spcPts val="0"/>
              </a:spcAft>
              <a:buSzPts val="1400"/>
              <a:buFont typeface="Playfair Display"/>
              <a:buNone/>
              <a:defRPr b="1">
                <a:latin typeface="Playfair Display"/>
                <a:ea typeface="Playfair Display"/>
                <a:cs typeface="Playfair Display"/>
                <a:sym typeface="Playfair Display"/>
              </a:defRPr>
            </a:lvl6pPr>
            <a:lvl7pPr lvl="6" rtl="0">
              <a:spcBef>
                <a:spcPts val="0"/>
              </a:spcBef>
              <a:spcAft>
                <a:spcPts val="0"/>
              </a:spcAft>
              <a:buSzPts val="1400"/>
              <a:buFont typeface="Playfair Display"/>
              <a:buNone/>
              <a:defRPr b="1">
                <a:latin typeface="Playfair Display"/>
                <a:ea typeface="Playfair Display"/>
                <a:cs typeface="Playfair Display"/>
                <a:sym typeface="Playfair Display"/>
              </a:defRPr>
            </a:lvl7pPr>
            <a:lvl8pPr lvl="7" rtl="0">
              <a:spcBef>
                <a:spcPts val="0"/>
              </a:spcBef>
              <a:spcAft>
                <a:spcPts val="0"/>
              </a:spcAft>
              <a:buSzPts val="1400"/>
              <a:buFont typeface="Playfair Display"/>
              <a:buNone/>
              <a:defRPr b="1">
                <a:latin typeface="Playfair Display"/>
                <a:ea typeface="Playfair Display"/>
                <a:cs typeface="Playfair Display"/>
                <a:sym typeface="Playfair Display"/>
              </a:defRPr>
            </a:lvl8pPr>
            <a:lvl9pPr lvl="8" rtl="0">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132" name="Google Shape;132;p13"/>
          <p:cNvSpPr txBox="1">
            <a:spLocks noGrp="1"/>
          </p:cNvSpPr>
          <p:nvPr>
            <p:ph type="subTitle" idx="13"/>
          </p:nvPr>
        </p:nvSpPr>
        <p:spPr>
          <a:xfrm>
            <a:off x="5652677" y="1585925"/>
            <a:ext cx="2144100" cy="43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layfair Display"/>
              <a:buNone/>
              <a:defRPr sz="2400" b="1">
                <a:solidFill>
                  <a:schemeClr val="dk1"/>
                </a:solidFill>
                <a:latin typeface="Playfair Display"/>
                <a:ea typeface="Playfair Display"/>
                <a:cs typeface="Playfair Display"/>
                <a:sym typeface="Playfair Display"/>
              </a:defRPr>
            </a:lvl1pPr>
            <a:lvl2pPr lvl="1" rtl="0">
              <a:spcBef>
                <a:spcPts val="0"/>
              </a:spcBef>
              <a:spcAft>
                <a:spcPts val="0"/>
              </a:spcAft>
              <a:buSzPts val="1400"/>
              <a:buFont typeface="Playfair Display"/>
              <a:buNone/>
              <a:defRPr b="1">
                <a:latin typeface="Playfair Display"/>
                <a:ea typeface="Playfair Display"/>
                <a:cs typeface="Playfair Display"/>
                <a:sym typeface="Playfair Display"/>
              </a:defRPr>
            </a:lvl2pPr>
            <a:lvl3pPr lvl="2" rtl="0">
              <a:spcBef>
                <a:spcPts val="0"/>
              </a:spcBef>
              <a:spcAft>
                <a:spcPts val="0"/>
              </a:spcAft>
              <a:buSzPts val="1400"/>
              <a:buFont typeface="Playfair Display"/>
              <a:buNone/>
              <a:defRPr b="1">
                <a:latin typeface="Playfair Display"/>
                <a:ea typeface="Playfair Display"/>
                <a:cs typeface="Playfair Display"/>
                <a:sym typeface="Playfair Display"/>
              </a:defRPr>
            </a:lvl3pPr>
            <a:lvl4pPr lvl="3" rtl="0">
              <a:spcBef>
                <a:spcPts val="0"/>
              </a:spcBef>
              <a:spcAft>
                <a:spcPts val="0"/>
              </a:spcAft>
              <a:buSzPts val="1400"/>
              <a:buFont typeface="Playfair Display"/>
              <a:buNone/>
              <a:defRPr b="1">
                <a:latin typeface="Playfair Display"/>
                <a:ea typeface="Playfair Display"/>
                <a:cs typeface="Playfair Display"/>
                <a:sym typeface="Playfair Display"/>
              </a:defRPr>
            </a:lvl4pPr>
            <a:lvl5pPr lvl="4" rtl="0">
              <a:spcBef>
                <a:spcPts val="0"/>
              </a:spcBef>
              <a:spcAft>
                <a:spcPts val="0"/>
              </a:spcAft>
              <a:buSzPts val="1400"/>
              <a:buFont typeface="Playfair Display"/>
              <a:buNone/>
              <a:defRPr b="1">
                <a:latin typeface="Playfair Display"/>
                <a:ea typeface="Playfair Display"/>
                <a:cs typeface="Playfair Display"/>
                <a:sym typeface="Playfair Display"/>
              </a:defRPr>
            </a:lvl5pPr>
            <a:lvl6pPr lvl="5" rtl="0">
              <a:spcBef>
                <a:spcPts val="0"/>
              </a:spcBef>
              <a:spcAft>
                <a:spcPts val="0"/>
              </a:spcAft>
              <a:buSzPts val="1400"/>
              <a:buFont typeface="Playfair Display"/>
              <a:buNone/>
              <a:defRPr b="1">
                <a:latin typeface="Playfair Display"/>
                <a:ea typeface="Playfair Display"/>
                <a:cs typeface="Playfair Display"/>
                <a:sym typeface="Playfair Display"/>
              </a:defRPr>
            </a:lvl6pPr>
            <a:lvl7pPr lvl="6" rtl="0">
              <a:spcBef>
                <a:spcPts val="0"/>
              </a:spcBef>
              <a:spcAft>
                <a:spcPts val="0"/>
              </a:spcAft>
              <a:buSzPts val="1400"/>
              <a:buFont typeface="Playfair Display"/>
              <a:buNone/>
              <a:defRPr b="1">
                <a:latin typeface="Playfair Display"/>
                <a:ea typeface="Playfair Display"/>
                <a:cs typeface="Playfair Display"/>
                <a:sym typeface="Playfair Display"/>
              </a:defRPr>
            </a:lvl7pPr>
            <a:lvl8pPr lvl="7" rtl="0">
              <a:spcBef>
                <a:spcPts val="0"/>
              </a:spcBef>
              <a:spcAft>
                <a:spcPts val="0"/>
              </a:spcAft>
              <a:buSzPts val="1400"/>
              <a:buFont typeface="Playfair Display"/>
              <a:buNone/>
              <a:defRPr b="1">
                <a:latin typeface="Playfair Display"/>
                <a:ea typeface="Playfair Display"/>
                <a:cs typeface="Playfair Display"/>
                <a:sym typeface="Playfair Display"/>
              </a:defRPr>
            </a:lvl8pPr>
            <a:lvl9pPr lvl="8" rtl="0">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133" name="Google Shape;133;p13"/>
          <p:cNvSpPr txBox="1">
            <a:spLocks noGrp="1"/>
          </p:cNvSpPr>
          <p:nvPr>
            <p:ph type="subTitle" idx="14"/>
          </p:nvPr>
        </p:nvSpPr>
        <p:spPr>
          <a:xfrm>
            <a:off x="2047285" y="3267452"/>
            <a:ext cx="2144100" cy="43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layfair Display"/>
              <a:buNone/>
              <a:defRPr sz="2400" b="1">
                <a:solidFill>
                  <a:schemeClr val="dk1"/>
                </a:solidFill>
                <a:latin typeface="Playfair Display"/>
                <a:ea typeface="Playfair Display"/>
                <a:cs typeface="Playfair Display"/>
                <a:sym typeface="Playfair Display"/>
              </a:defRPr>
            </a:lvl1pPr>
            <a:lvl2pPr lvl="1" rtl="0">
              <a:spcBef>
                <a:spcPts val="0"/>
              </a:spcBef>
              <a:spcAft>
                <a:spcPts val="0"/>
              </a:spcAft>
              <a:buSzPts val="1400"/>
              <a:buFont typeface="Playfair Display"/>
              <a:buNone/>
              <a:defRPr b="1">
                <a:latin typeface="Playfair Display"/>
                <a:ea typeface="Playfair Display"/>
                <a:cs typeface="Playfair Display"/>
                <a:sym typeface="Playfair Display"/>
              </a:defRPr>
            </a:lvl2pPr>
            <a:lvl3pPr lvl="2" rtl="0">
              <a:spcBef>
                <a:spcPts val="0"/>
              </a:spcBef>
              <a:spcAft>
                <a:spcPts val="0"/>
              </a:spcAft>
              <a:buSzPts val="1400"/>
              <a:buFont typeface="Playfair Display"/>
              <a:buNone/>
              <a:defRPr b="1">
                <a:latin typeface="Playfair Display"/>
                <a:ea typeface="Playfair Display"/>
                <a:cs typeface="Playfair Display"/>
                <a:sym typeface="Playfair Display"/>
              </a:defRPr>
            </a:lvl3pPr>
            <a:lvl4pPr lvl="3" rtl="0">
              <a:spcBef>
                <a:spcPts val="0"/>
              </a:spcBef>
              <a:spcAft>
                <a:spcPts val="0"/>
              </a:spcAft>
              <a:buSzPts val="1400"/>
              <a:buFont typeface="Playfair Display"/>
              <a:buNone/>
              <a:defRPr b="1">
                <a:latin typeface="Playfair Display"/>
                <a:ea typeface="Playfair Display"/>
                <a:cs typeface="Playfair Display"/>
                <a:sym typeface="Playfair Display"/>
              </a:defRPr>
            </a:lvl4pPr>
            <a:lvl5pPr lvl="4" rtl="0">
              <a:spcBef>
                <a:spcPts val="0"/>
              </a:spcBef>
              <a:spcAft>
                <a:spcPts val="0"/>
              </a:spcAft>
              <a:buSzPts val="1400"/>
              <a:buFont typeface="Playfair Display"/>
              <a:buNone/>
              <a:defRPr b="1">
                <a:latin typeface="Playfair Display"/>
                <a:ea typeface="Playfair Display"/>
                <a:cs typeface="Playfair Display"/>
                <a:sym typeface="Playfair Display"/>
              </a:defRPr>
            </a:lvl5pPr>
            <a:lvl6pPr lvl="5" rtl="0">
              <a:spcBef>
                <a:spcPts val="0"/>
              </a:spcBef>
              <a:spcAft>
                <a:spcPts val="0"/>
              </a:spcAft>
              <a:buSzPts val="1400"/>
              <a:buFont typeface="Playfair Display"/>
              <a:buNone/>
              <a:defRPr b="1">
                <a:latin typeface="Playfair Display"/>
                <a:ea typeface="Playfair Display"/>
                <a:cs typeface="Playfair Display"/>
                <a:sym typeface="Playfair Display"/>
              </a:defRPr>
            </a:lvl6pPr>
            <a:lvl7pPr lvl="6" rtl="0">
              <a:spcBef>
                <a:spcPts val="0"/>
              </a:spcBef>
              <a:spcAft>
                <a:spcPts val="0"/>
              </a:spcAft>
              <a:buSzPts val="1400"/>
              <a:buFont typeface="Playfair Display"/>
              <a:buNone/>
              <a:defRPr b="1">
                <a:latin typeface="Playfair Display"/>
                <a:ea typeface="Playfair Display"/>
                <a:cs typeface="Playfair Display"/>
                <a:sym typeface="Playfair Display"/>
              </a:defRPr>
            </a:lvl7pPr>
            <a:lvl8pPr lvl="7" rtl="0">
              <a:spcBef>
                <a:spcPts val="0"/>
              </a:spcBef>
              <a:spcAft>
                <a:spcPts val="0"/>
              </a:spcAft>
              <a:buSzPts val="1400"/>
              <a:buFont typeface="Playfair Display"/>
              <a:buNone/>
              <a:defRPr b="1">
                <a:latin typeface="Playfair Display"/>
                <a:ea typeface="Playfair Display"/>
                <a:cs typeface="Playfair Display"/>
                <a:sym typeface="Playfair Display"/>
              </a:defRPr>
            </a:lvl8pPr>
            <a:lvl9pPr lvl="8" rtl="0">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134" name="Google Shape;134;p13"/>
          <p:cNvSpPr txBox="1">
            <a:spLocks noGrp="1"/>
          </p:cNvSpPr>
          <p:nvPr>
            <p:ph type="subTitle" idx="15"/>
          </p:nvPr>
        </p:nvSpPr>
        <p:spPr>
          <a:xfrm>
            <a:off x="5652802" y="3267452"/>
            <a:ext cx="2144100" cy="43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layfair Display"/>
              <a:buNone/>
              <a:defRPr sz="2400" b="1">
                <a:solidFill>
                  <a:schemeClr val="dk1"/>
                </a:solidFill>
                <a:latin typeface="Playfair Display"/>
                <a:ea typeface="Playfair Display"/>
                <a:cs typeface="Playfair Display"/>
                <a:sym typeface="Playfair Display"/>
              </a:defRPr>
            </a:lvl1pPr>
            <a:lvl2pPr lvl="1" rtl="0">
              <a:spcBef>
                <a:spcPts val="0"/>
              </a:spcBef>
              <a:spcAft>
                <a:spcPts val="0"/>
              </a:spcAft>
              <a:buSzPts val="1400"/>
              <a:buFont typeface="Playfair Display"/>
              <a:buNone/>
              <a:defRPr b="1">
                <a:latin typeface="Playfair Display"/>
                <a:ea typeface="Playfair Display"/>
                <a:cs typeface="Playfair Display"/>
                <a:sym typeface="Playfair Display"/>
              </a:defRPr>
            </a:lvl2pPr>
            <a:lvl3pPr lvl="2" rtl="0">
              <a:spcBef>
                <a:spcPts val="0"/>
              </a:spcBef>
              <a:spcAft>
                <a:spcPts val="0"/>
              </a:spcAft>
              <a:buSzPts val="1400"/>
              <a:buFont typeface="Playfair Display"/>
              <a:buNone/>
              <a:defRPr b="1">
                <a:latin typeface="Playfair Display"/>
                <a:ea typeface="Playfair Display"/>
                <a:cs typeface="Playfair Display"/>
                <a:sym typeface="Playfair Display"/>
              </a:defRPr>
            </a:lvl3pPr>
            <a:lvl4pPr lvl="3" rtl="0">
              <a:spcBef>
                <a:spcPts val="0"/>
              </a:spcBef>
              <a:spcAft>
                <a:spcPts val="0"/>
              </a:spcAft>
              <a:buSzPts val="1400"/>
              <a:buFont typeface="Playfair Display"/>
              <a:buNone/>
              <a:defRPr b="1">
                <a:latin typeface="Playfair Display"/>
                <a:ea typeface="Playfair Display"/>
                <a:cs typeface="Playfair Display"/>
                <a:sym typeface="Playfair Display"/>
              </a:defRPr>
            </a:lvl4pPr>
            <a:lvl5pPr lvl="4" rtl="0">
              <a:spcBef>
                <a:spcPts val="0"/>
              </a:spcBef>
              <a:spcAft>
                <a:spcPts val="0"/>
              </a:spcAft>
              <a:buSzPts val="1400"/>
              <a:buFont typeface="Playfair Display"/>
              <a:buNone/>
              <a:defRPr b="1">
                <a:latin typeface="Playfair Display"/>
                <a:ea typeface="Playfair Display"/>
                <a:cs typeface="Playfair Display"/>
                <a:sym typeface="Playfair Display"/>
              </a:defRPr>
            </a:lvl5pPr>
            <a:lvl6pPr lvl="5" rtl="0">
              <a:spcBef>
                <a:spcPts val="0"/>
              </a:spcBef>
              <a:spcAft>
                <a:spcPts val="0"/>
              </a:spcAft>
              <a:buSzPts val="1400"/>
              <a:buFont typeface="Playfair Display"/>
              <a:buNone/>
              <a:defRPr b="1">
                <a:latin typeface="Playfair Display"/>
                <a:ea typeface="Playfair Display"/>
                <a:cs typeface="Playfair Display"/>
                <a:sym typeface="Playfair Display"/>
              </a:defRPr>
            </a:lvl6pPr>
            <a:lvl7pPr lvl="6" rtl="0">
              <a:spcBef>
                <a:spcPts val="0"/>
              </a:spcBef>
              <a:spcAft>
                <a:spcPts val="0"/>
              </a:spcAft>
              <a:buSzPts val="1400"/>
              <a:buFont typeface="Playfair Display"/>
              <a:buNone/>
              <a:defRPr b="1">
                <a:latin typeface="Playfair Display"/>
                <a:ea typeface="Playfair Display"/>
                <a:cs typeface="Playfair Display"/>
                <a:sym typeface="Playfair Display"/>
              </a:defRPr>
            </a:lvl7pPr>
            <a:lvl8pPr lvl="7" rtl="0">
              <a:spcBef>
                <a:spcPts val="0"/>
              </a:spcBef>
              <a:spcAft>
                <a:spcPts val="0"/>
              </a:spcAft>
              <a:buSzPts val="1400"/>
              <a:buFont typeface="Playfair Display"/>
              <a:buNone/>
              <a:defRPr b="1">
                <a:latin typeface="Playfair Display"/>
                <a:ea typeface="Playfair Display"/>
                <a:cs typeface="Playfair Display"/>
                <a:sym typeface="Playfair Display"/>
              </a:defRPr>
            </a:lvl8pPr>
            <a:lvl9pPr lvl="8" rtl="0">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_1">
    <p:spTree>
      <p:nvGrpSpPr>
        <p:cNvPr id="1" name="Shape 135"/>
        <p:cNvGrpSpPr/>
        <p:nvPr/>
      </p:nvGrpSpPr>
      <p:grpSpPr>
        <a:xfrm>
          <a:off x="0" y="0"/>
          <a:ext cx="0" cy="0"/>
          <a:chOff x="0" y="0"/>
          <a:chExt cx="0" cy="0"/>
        </a:xfrm>
      </p:grpSpPr>
      <p:pic>
        <p:nvPicPr>
          <p:cNvPr id="136" name="Google Shape;136;p14"/>
          <p:cNvPicPr preferRelativeResize="0"/>
          <p:nvPr/>
        </p:nvPicPr>
        <p:blipFill>
          <a:blip r:embed="rId2">
            <a:alphaModFix amt="30000"/>
          </a:blip>
          <a:stretch>
            <a:fillRect/>
          </a:stretch>
        </p:blipFill>
        <p:spPr>
          <a:xfrm>
            <a:off x="0" y="0"/>
            <a:ext cx="9144003" cy="5143501"/>
          </a:xfrm>
          <a:prstGeom prst="rect">
            <a:avLst/>
          </a:prstGeom>
          <a:noFill/>
          <a:ln>
            <a:noFill/>
          </a:ln>
        </p:spPr>
      </p:pic>
      <p:sp>
        <p:nvSpPr>
          <p:cNvPr id="137" name="Google Shape;137;p14"/>
          <p:cNvSpPr txBox="1">
            <a:spLocks noGrp="1"/>
          </p:cNvSpPr>
          <p:nvPr>
            <p:ph type="title"/>
          </p:nvPr>
        </p:nvSpPr>
        <p:spPr>
          <a:xfrm>
            <a:off x="3230125" y="3409325"/>
            <a:ext cx="5193900" cy="398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1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14"/>
          <p:cNvSpPr txBox="1">
            <a:spLocks noGrp="1"/>
          </p:cNvSpPr>
          <p:nvPr>
            <p:ph type="subTitle" idx="1"/>
          </p:nvPr>
        </p:nvSpPr>
        <p:spPr>
          <a:xfrm>
            <a:off x="3230125" y="1369500"/>
            <a:ext cx="5193900" cy="197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39" name="Google Shape;139;p14"/>
          <p:cNvGrpSpPr/>
          <p:nvPr/>
        </p:nvGrpSpPr>
        <p:grpSpPr>
          <a:xfrm>
            <a:off x="246666" y="209479"/>
            <a:ext cx="8650669" cy="4723650"/>
            <a:chOff x="159550" y="164300"/>
            <a:chExt cx="8834425" cy="4823989"/>
          </a:xfrm>
        </p:grpSpPr>
        <p:cxnSp>
          <p:nvCxnSpPr>
            <p:cNvPr id="140" name="Google Shape;140;p14"/>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141" name="Google Shape;141;p14"/>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142" name="Google Shape;142;p14"/>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143" name="Google Shape;143;p14"/>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144" name="Google Shape;144;p14"/>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145" name="Google Shape;145;p14"/>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5_2_1_1_1_2">
    <p:spTree>
      <p:nvGrpSpPr>
        <p:cNvPr id="1" name="Shape 146"/>
        <p:cNvGrpSpPr/>
        <p:nvPr/>
      </p:nvGrpSpPr>
      <p:grpSpPr>
        <a:xfrm>
          <a:off x="0" y="0"/>
          <a:ext cx="0" cy="0"/>
          <a:chOff x="0" y="0"/>
          <a:chExt cx="0" cy="0"/>
        </a:xfrm>
      </p:grpSpPr>
      <p:pic>
        <p:nvPicPr>
          <p:cNvPr id="147" name="Google Shape;147;p15"/>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148" name="Google Shape;148;p15"/>
          <p:cNvGrpSpPr/>
          <p:nvPr/>
        </p:nvGrpSpPr>
        <p:grpSpPr>
          <a:xfrm>
            <a:off x="246666" y="209479"/>
            <a:ext cx="8650669" cy="4723650"/>
            <a:chOff x="159550" y="164300"/>
            <a:chExt cx="8834425" cy="4823989"/>
          </a:xfrm>
        </p:grpSpPr>
        <p:cxnSp>
          <p:nvCxnSpPr>
            <p:cNvPr id="149" name="Google Shape;149;p15"/>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150" name="Google Shape;150;p15"/>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151" name="Google Shape;151;p15"/>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152" name="Google Shape;152;p15"/>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153" name="Google Shape;153;p15"/>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154" name="Google Shape;154;p15"/>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155" name="Google Shape;155;p15"/>
          <p:cNvSpPr txBox="1">
            <a:spLocks noGrp="1"/>
          </p:cNvSpPr>
          <p:nvPr>
            <p:ph type="title"/>
          </p:nvPr>
        </p:nvSpPr>
        <p:spPr>
          <a:xfrm>
            <a:off x="4164900" y="2396263"/>
            <a:ext cx="4113600" cy="894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6" name="Google Shape;156;p15"/>
          <p:cNvSpPr txBox="1">
            <a:spLocks noGrp="1"/>
          </p:cNvSpPr>
          <p:nvPr>
            <p:ph type="title" idx="2" hasCustomPrompt="1"/>
          </p:nvPr>
        </p:nvSpPr>
        <p:spPr>
          <a:xfrm>
            <a:off x="4164900" y="1197338"/>
            <a:ext cx="1162200" cy="938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15000"/>
              </a:lnSpc>
              <a:spcBef>
                <a:spcPts val="0"/>
              </a:spcBef>
              <a:spcAft>
                <a:spcPts val="0"/>
              </a:spcAft>
              <a:buSzPts val="4800"/>
              <a:buNone/>
              <a:defRPr sz="60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7" name="Google Shape;157;p15"/>
          <p:cNvSpPr txBox="1">
            <a:spLocks noGrp="1"/>
          </p:cNvSpPr>
          <p:nvPr>
            <p:ph type="subTitle" idx="1"/>
          </p:nvPr>
        </p:nvSpPr>
        <p:spPr>
          <a:xfrm>
            <a:off x="4164900" y="3487650"/>
            <a:ext cx="4113600" cy="41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5_1">
    <p:spTree>
      <p:nvGrpSpPr>
        <p:cNvPr id="1" name="Shape 158"/>
        <p:cNvGrpSpPr/>
        <p:nvPr/>
      </p:nvGrpSpPr>
      <p:grpSpPr>
        <a:xfrm>
          <a:off x="0" y="0"/>
          <a:ext cx="0" cy="0"/>
          <a:chOff x="0" y="0"/>
          <a:chExt cx="0" cy="0"/>
        </a:xfrm>
      </p:grpSpPr>
      <p:pic>
        <p:nvPicPr>
          <p:cNvPr id="159" name="Google Shape;159;p16"/>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160" name="Google Shape;160;p16"/>
          <p:cNvGrpSpPr/>
          <p:nvPr/>
        </p:nvGrpSpPr>
        <p:grpSpPr>
          <a:xfrm>
            <a:off x="246666" y="209479"/>
            <a:ext cx="8650669" cy="4723650"/>
            <a:chOff x="159550" y="164300"/>
            <a:chExt cx="8834425" cy="4823989"/>
          </a:xfrm>
        </p:grpSpPr>
        <p:cxnSp>
          <p:nvCxnSpPr>
            <p:cNvPr id="161" name="Google Shape;161;p16"/>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162" name="Google Shape;162;p16"/>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163" name="Google Shape;163;p16"/>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164" name="Google Shape;164;p16"/>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165" name="Google Shape;165;p16"/>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16"/>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167" name="Google Shape;167;p1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5_2">
    <p:spTree>
      <p:nvGrpSpPr>
        <p:cNvPr id="1" name="Shape 168"/>
        <p:cNvGrpSpPr/>
        <p:nvPr/>
      </p:nvGrpSpPr>
      <p:grpSpPr>
        <a:xfrm>
          <a:off x="0" y="0"/>
          <a:ext cx="0" cy="0"/>
          <a:chOff x="0" y="0"/>
          <a:chExt cx="0" cy="0"/>
        </a:xfrm>
      </p:grpSpPr>
      <p:pic>
        <p:nvPicPr>
          <p:cNvPr id="169" name="Google Shape;169;p17"/>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170" name="Google Shape;170;p17"/>
          <p:cNvGrpSpPr/>
          <p:nvPr/>
        </p:nvGrpSpPr>
        <p:grpSpPr>
          <a:xfrm>
            <a:off x="246666" y="209479"/>
            <a:ext cx="8650669" cy="4723650"/>
            <a:chOff x="159550" y="164300"/>
            <a:chExt cx="8834425" cy="4823989"/>
          </a:xfrm>
        </p:grpSpPr>
        <p:cxnSp>
          <p:nvCxnSpPr>
            <p:cNvPr id="171" name="Google Shape;171;p17"/>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172" name="Google Shape;172;p17"/>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173" name="Google Shape;173;p17"/>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174" name="Google Shape;174;p17"/>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175" name="Google Shape;175;p17"/>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176" name="Google Shape;176;p17"/>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177" name="Google Shape;177;p1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5_2_1">
    <p:spTree>
      <p:nvGrpSpPr>
        <p:cNvPr id="1" name="Shape 178"/>
        <p:cNvGrpSpPr/>
        <p:nvPr/>
      </p:nvGrpSpPr>
      <p:grpSpPr>
        <a:xfrm>
          <a:off x="0" y="0"/>
          <a:ext cx="0" cy="0"/>
          <a:chOff x="0" y="0"/>
          <a:chExt cx="0" cy="0"/>
        </a:xfrm>
      </p:grpSpPr>
      <p:pic>
        <p:nvPicPr>
          <p:cNvPr id="179" name="Google Shape;179;p18"/>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180" name="Google Shape;180;p18"/>
          <p:cNvGrpSpPr/>
          <p:nvPr/>
        </p:nvGrpSpPr>
        <p:grpSpPr>
          <a:xfrm>
            <a:off x="246666" y="209479"/>
            <a:ext cx="8650669" cy="4723650"/>
            <a:chOff x="159550" y="164300"/>
            <a:chExt cx="8834425" cy="4823989"/>
          </a:xfrm>
        </p:grpSpPr>
        <p:cxnSp>
          <p:nvCxnSpPr>
            <p:cNvPr id="181" name="Google Shape;181;p18"/>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182" name="Google Shape;182;p18"/>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183" name="Google Shape;183;p18"/>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184" name="Google Shape;184;p18"/>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185" name="Google Shape;185;p18"/>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18"/>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187" name="Google Shape;187;p1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88"/>
        <p:cNvGrpSpPr/>
        <p:nvPr/>
      </p:nvGrpSpPr>
      <p:grpSpPr>
        <a:xfrm>
          <a:off x="0" y="0"/>
          <a:ext cx="0" cy="0"/>
          <a:chOff x="0" y="0"/>
          <a:chExt cx="0" cy="0"/>
        </a:xfrm>
      </p:grpSpPr>
      <p:pic>
        <p:nvPicPr>
          <p:cNvPr id="189" name="Google Shape;189;p19"/>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190" name="Google Shape;190;p19"/>
          <p:cNvGrpSpPr/>
          <p:nvPr/>
        </p:nvGrpSpPr>
        <p:grpSpPr>
          <a:xfrm>
            <a:off x="246666" y="209479"/>
            <a:ext cx="8650669" cy="4723650"/>
            <a:chOff x="159550" y="164300"/>
            <a:chExt cx="8834425" cy="4823989"/>
          </a:xfrm>
        </p:grpSpPr>
        <p:cxnSp>
          <p:nvCxnSpPr>
            <p:cNvPr id="191" name="Google Shape;191;p19"/>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192;p19"/>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193;p19"/>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194" name="Google Shape;194;p19"/>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195" name="Google Shape;195;p19"/>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196;p19"/>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197" name="Google Shape;197;p19"/>
          <p:cNvSpPr txBox="1">
            <a:spLocks noGrp="1"/>
          </p:cNvSpPr>
          <p:nvPr>
            <p:ph type="title"/>
          </p:nvPr>
        </p:nvSpPr>
        <p:spPr>
          <a:xfrm>
            <a:off x="713208" y="1888500"/>
            <a:ext cx="3600600" cy="618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8" name="Google Shape;198;p19"/>
          <p:cNvSpPr txBox="1">
            <a:spLocks noGrp="1"/>
          </p:cNvSpPr>
          <p:nvPr>
            <p:ph type="subTitle" idx="1"/>
          </p:nvPr>
        </p:nvSpPr>
        <p:spPr>
          <a:xfrm>
            <a:off x="713100" y="2457857"/>
            <a:ext cx="3600600" cy="7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9_1">
    <p:spTree>
      <p:nvGrpSpPr>
        <p:cNvPr id="1" name="Shape 199"/>
        <p:cNvGrpSpPr/>
        <p:nvPr/>
      </p:nvGrpSpPr>
      <p:grpSpPr>
        <a:xfrm>
          <a:off x="0" y="0"/>
          <a:ext cx="0" cy="0"/>
          <a:chOff x="0" y="0"/>
          <a:chExt cx="0" cy="0"/>
        </a:xfrm>
      </p:grpSpPr>
      <p:pic>
        <p:nvPicPr>
          <p:cNvPr id="200" name="Google Shape;200;p20"/>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201" name="Google Shape;201;p20"/>
          <p:cNvGrpSpPr/>
          <p:nvPr/>
        </p:nvGrpSpPr>
        <p:grpSpPr>
          <a:xfrm>
            <a:off x="246666" y="209479"/>
            <a:ext cx="8650669" cy="4723650"/>
            <a:chOff x="159550" y="164300"/>
            <a:chExt cx="8834425" cy="4823989"/>
          </a:xfrm>
        </p:grpSpPr>
        <p:cxnSp>
          <p:nvCxnSpPr>
            <p:cNvPr id="202" name="Google Shape;202;p20"/>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203" name="Google Shape;203;p20"/>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204" name="Google Shape;204;p20"/>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205" name="Google Shape;205;p20"/>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206" name="Google Shape;206;p20"/>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207;p20"/>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208" name="Google Shape;208;p20"/>
          <p:cNvSpPr txBox="1">
            <a:spLocks noGrp="1"/>
          </p:cNvSpPr>
          <p:nvPr>
            <p:ph type="title"/>
          </p:nvPr>
        </p:nvSpPr>
        <p:spPr>
          <a:xfrm>
            <a:off x="1596206" y="1755034"/>
            <a:ext cx="3485700" cy="663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9" name="Google Shape;209;p20"/>
          <p:cNvSpPr txBox="1">
            <a:spLocks noGrp="1"/>
          </p:cNvSpPr>
          <p:nvPr>
            <p:ph type="subTitle" idx="1"/>
          </p:nvPr>
        </p:nvSpPr>
        <p:spPr>
          <a:xfrm>
            <a:off x="1596075" y="2372425"/>
            <a:ext cx="3485700" cy="78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9_1_1">
    <p:spTree>
      <p:nvGrpSpPr>
        <p:cNvPr id="1" name="Shape 210"/>
        <p:cNvGrpSpPr/>
        <p:nvPr/>
      </p:nvGrpSpPr>
      <p:grpSpPr>
        <a:xfrm>
          <a:off x="0" y="0"/>
          <a:ext cx="0" cy="0"/>
          <a:chOff x="0" y="0"/>
          <a:chExt cx="0" cy="0"/>
        </a:xfrm>
      </p:grpSpPr>
      <p:pic>
        <p:nvPicPr>
          <p:cNvPr id="211" name="Google Shape;211;p21"/>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212" name="Google Shape;212;p21"/>
          <p:cNvGrpSpPr/>
          <p:nvPr/>
        </p:nvGrpSpPr>
        <p:grpSpPr>
          <a:xfrm>
            <a:off x="246666" y="209479"/>
            <a:ext cx="8650669" cy="4723650"/>
            <a:chOff x="159550" y="164300"/>
            <a:chExt cx="8834425" cy="4823989"/>
          </a:xfrm>
        </p:grpSpPr>
        <p:cxnSp>
          <p:nvCxnSpPr>
            <p:cNvPr id="213" name="Google Shape;213;p21"/>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214" name="Google Shape;214;p21"/>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215" name="Google Shape;215;p21"/>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216" name="Google Shape;216;p21"/>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217" name="Google Shape;217;p21"/>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218" name="Google Shape;218;p21"/>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219" name="Google Shape;219;p21"/>
          <p:cNvSpPr txBox="1">
            <a:spLocks noGrp="1"/>
          </p:cNvSpPr>
          <p:nvPr>
            <p:ph type="title"/>
          </p:nvPr>
        </p:nvSpPr>
        <p:spPr>
          <a:xfrm>
            <a:off x="4572000" y="1788725"/>
            <a:ext cx="3521700" cy="675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20" name="Google Shape;220;p21"/>
          <p:cNvSpPr txBox="1">
            <a:spLocks noGrp="1"/>
          </p:cNvSpPr>
          <p:nvPr>
            <p:ph type="subTitle" idx="1"/>
          </p:nvPr>
        </p:nvSpPr>
        <p:spPr>
          <a:xfrm>
            <a:off x="4572000" y="2399600"/>
            <a:ext cx="3521700" cy="76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pic>
        <p:nvPicPr>
          <p:cNvPr id="32" name="Google Shape;32;p4"/>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33" name="Google Shape;33;p4"/>
          <p:cNvGrpSpPr/>
          <p:nvPr/>
        </p:nvGrpSpPr>
        <p:grpSpPr>
          <a:xfrm>
            <a:off x="246666" y="209479"/>
            <a:ext cx="8650669" cy="4723650"/>
            <a:chOff x="159550" y="164300"/>
            <a:chExt cx="8834425" cy="4823989"/>
          </a:xfrm>
        </p:grpSpPr>
        <p:cxnSp>
          <p:nvCxnSpPr>
            <p:cNvPr id="34" name="Google Shape;34;p4"/>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35" name="Google Shape;35;p4"/>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36" name="Google Shape;36;p4"/>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37" name="Google Shape;37;p4"/>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38" name="Google Shape;38;p4"/>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39" name="Google Shape;39;p4"/>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40" name="Google Shape;40;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4"/>
          <p:cNvSpPr txBox="1">
            <a:spLocks noGrp="1"/>
          </p:cNvSpPr>
          <p:nvPr>
            <p:ph type="body" idx="1"/>
          </p:nvPr>
        </p:nvSpPr>
        <p:spPr>
          <a:xfrm>
            <a:off x="720000" y="1152475"/>
            <a:ext cx="7704000" cy="381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sz="1200">
                <a:solidFill>
                  <a:schemeClr val="dk1"/>
                </a:solidFill>
              </a:defRPr>
            </a:lvl1pPr>
            <a:lvl2pPr marL="914400" lvl="1" indent="-317500" rtl="0">
              <a:lnSpc>
                <a:spcPct val="100000"/>
              </a:lnSpc>
              <a:spcBef>
                <a:spcPts val="0"/>
              </a:spcBef>
              <a:spcAft>
                <a:spcPts val="0"/>
              </a:spcAft>
              <a:buClr>
                <a:srgbClr val="434343"/>
              </a:buClr>
              <a:buSzPts val="1400"/>
              <a:buChar char="○"/>
              <a:defRPr/>
            </a:lvl2pPr>
            <a:lvl3pPr marL="1371600" lvl="2" indent="-317500" rtl="0">
              <a:lnSpc>
                <a:spcPct val="100000"/>
              </a:lnSpc>
              <a:spcBef>
                <a:spcPts val="0"/>
              </a:spcBef>
              <a:spcAft>
                <a:spcPts val="0"/>
              </a:spcAft>
              <a:buClr>
                <a:srgbClr val="434343"/>
              </a:buClr>
              <a:buSzPts val="1400"/>
              <a:buChar char="■"/>
              <a:defRPr/>
            </a:lvl3pPr>
            <a:lvl4pPr marL="1828800" lvl="3" indent="-317500" rtl="0">
              <a:lnSpc>
                <a:spcPct val="100000"/>
              </a:lnSpc>
              <a:spcBef>
                <a:spcPts val="0"/>
              </a:spcBef>
              <a:spcAft>
                <a:spcPts val="0"/>
              </a:spcAft>
              <a:buClr>
                <a:srgbClr val="434343"/>
              </a:buClr>
              <a:buSzPts val="1400"/>
              <a:buChar char="●"/>
              <a:defRPr/>
            </a:lvl4pPr>
            <a:lvl5pPr marL="2286000" lvl="4" indent="-317500" rtl="0">
              <a:lnSpc>
                <a:spcPct val="100000"/>
              </a:lnSpc>
              <a:spcBef>
                <a:spcPts val="0"/>
              </a:spcBef>
              <a:spcAft>
                <a:spcPts val="0"/>
              </a:spcAft>
              <a:buClr>
                <a:srgbClr val="434343"/>
              </a:buClr>
              <a:buSzPts val="1400"/>
              <a:buChar char="○"/>
              <a:defRPr/>
            </a:lvl5pPr>
            <a:lvl6pPr marL="2743200" lvl="5" indent="-317500" rtl="0">
              <a:lnSpc>
                <a:spcPct val="100000"/>
              </a:lnSpc>
              <a:spcBef>
                <a:spcPts val="0"/>
              </a:spcBef>
              <a:spcAft>
                <a:spcPts val="0"/>
              </a:spcAft>
              <a:buClr>
                <a:srgbClr val="434343"/>
              </a:buClr>
              <a:buSzPts val="1400"/>
              <a:buChar char="■"/>
              <a:defRPr/>
            </a:lvl6pPr>
            <a:lvl7pPr marL="3200400" lvl="6" indent="-317500" rtl="0">
              <a:lnSpc>
                <a:spcPct val="100000"/>
              </a:lnSpc>
              <a:spcBef>
                <a:spcPts val="0"/>
              </a:spcBef>
              <a:spcAft>
                <a:spcPts val="0"/>
              </a:spcAft>
              <a:buClr>
                <a:srgbClr val="434343"/>
              </a:buClr>
              <a:buSzPts val="1400"/>
              <a:buChar char="●"/>
              <a:defRPr/>
            </a:lvl7pPr>
            <a:lvl8pPr marL="3657600" lvl="7" indent="-317500" rtl="0">
              <a:lnSpc>
                <a:spcPct val="100000"/>
              </a:lnSpc>
              <a:spcBef>
                <a:spcPts val="0"/>
              </a:spcBef>
              <a:spcAft>
                <a:spcPts val="0"/>
              </a:spcAft>
              <a:buClr>
                <a:srgbClr val="434343"/>
              </a:buClr>
              <a:buSzPts val="1400"/>
              <a:buChar char="○"/>
              <a:defRPr/>
            </a:lvl8pPr>
            <a:lvl9pPr marL="4114800" lvl="8" indent="-317500" rtl="0">
              <a:lnSpc>
                <a:spcPct val="100000"/>
              </a:lnSpc>
              <a:spcBef>
                <a:spcPts val="0"/>
              </a:spcBef>
              <a:spcAft>
                <a:spcPts val="0"/>
              </a:spcAft>
              <a:buClr>
                <a:srgbClr val="434343"/>
              </a:buClr>
              <a:buSzPts val="14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12">
    <p:spTree>
      <p:nvGrpSpPr>
        <p:cNvPr id="1" name="Shape 221"/>
        <p:cNvGrpSpPr/>
        <p:nvPr/>
      </p:nvGrpSpPr>
      <p:grpSpPr>
        <a:xfrm>
          <a:off x="0" y="0"/>
          <a:ext cx="0" cy="0"/>
          <a:chOff x="0" y="0"/>
          <a:chExt cx="0" cy="0"/>
        </a:xfrm>
      </p:grpSpPr>
      <p:pic>
        <p:nvPicPr>
          <p:cNvPr id="222" name="Google Shape;222;p22"/>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223" name="Google Shape;223;p22"/>
          <p:cNvGrpSpPr/>
          <p:nvPr/>
        </p:nvGrpSpPr>
        <p:grpSpPr>
          <a:xfrm>
            <a:off x="246666" y="209479"/>
            <a:ext cx="8650669" cy="4723650"/>
            <a:chOff x="159550" y="164300"/>
            <a:chExt cx="8834425" cy="4823989"/>
          </a:xfrm>
        </p:grpSpPr>
        <p:cxnSp>
          <p:nvCxnSpPr>
            <p:cNvPr id="224" name="Google Shape;224;p22"/>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225" name="Google Shape;225;p22"/>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226" name="Google Shape;226;p22"/>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227" name="Google Shape;227;p22"/>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228" name="Google Shape;228;p22"/>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229" name="Google Shape;229;p22"/>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230" name="Google Shape;230;p22"/>
          <p:cNvSpPr txBox="1">
            <a:spLocks noGrp="1"/>
          </p:cNvSpPr>
          <p:nvPr>
            <p:ph type="title"/>
          </p:nvPr>
        </p:nvSpPr>
        <p:spPr>
          <a:xfrm flipH="1">
            <a:off x="1019150" y="1591175"/>
            <a:ext cx="3743400" cy="1162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31" name="Google Shape;231;p22"/>
          <p:cNvSpPr txBox="1">
            <a:spLocks noGrp="1"/>
          </p:cNvSpPr>
          <p:nvPr>
            <p:ph type="subTitle" idx="1"/>
          </p:nvPr>
        </p:nvSpPr>
        <p:spPr>
          <a:xfrm flipH="1">
            <a:off x="1019150" y="2703325"/>
            <a:ext cx="3743400" cy="78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2" name="Google Shape;232;p22"/>
          <p:cNvSpPr>
            <a:spLocks noGrp="1"/>
          </p:cNvSpPr>
          <p:nvPr>
            <p:ph type="pic" idx="2"/>
          </p:nvPr>
        </p:nvSpPr>
        <p:spPr>
          <a:xfrm>
            <a:off x="5347150" y="708800"/>
            <a:ext cx="2777700" cy="37260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4">
  <p:cSld name="TITLE_AND_BODY_1">
    <p:spTree>
      <p:nvGrpSpPr>
        <p:cNvPr id="1" name="Shape 233"/>
        <p:cNvGrpSpPr/>
        <p:nvPr/>
      </p:nvGrpSpPr>
      <p:grpSpPr>
        <a:xfrm>
          <a:off x="0" y="0"/>
          <a:ext cx="0" cy="0"/>
          <a:chOff x="0" y="0"/>
          <a:chExt cx="0" cy="0"/>
        </a:xfrm>
      </p:grpSpPr>
      <p:pic>
        <p:nvPicPr>
          <p:cNvPr id="234" name="Google Shape;234;p23"/>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235" name="Google Shape;235;p23"/>
          <p:cNvGrpSpPr/>
          <p:nvPr/>
        </p:nvGrpSpPr>
        <p:grpSpPr>
          <a:xfrm>
            <a:off x="246666" y="209479"/>
            <a:ext cx="8650669" cy="4723650"/>
            <a:chOff x="159550" y="164300"/>
            <a:chExt cx="8834425" cy="4823989"/>
          </a:xfrm>
        </p:grpSpPr>
        <p:cxnSp>
          <p:nvCxnSpPr>
            <p:cNvPr id="236" name="Google Shape;236;p23"/>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23"/>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238" name="Google Shape;238;p23"/>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239" name="Google Shape;239;p23"/>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240;p23"/>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241;p23"/>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242" name="Google Shape;242;p2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3" name="Google Shape;243;p23"/>
          <p:cNvSpPr txBox="1">
            <a:spLocks noGrp="1"/>
          </p:cNvSpPr>
          <p:nvPr>
            <p:ph type="body" idx="1"/>
          </p:nvPr>
        </p:nvSpPr>
        <p:spPr>
          <a:xfrm>
            <a:off x="720000" y="1152475"/>
            <a:ext cx="4041900" cy="345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sz="1200"/>
            </a:lvl1pPr>
            <a:lvl2pPr marL="914400" lvl="1" indent="-317500" rtl="0">
              <a:lnSpc>
                <a:spcPct val="100000"/>
              </a:lnSpc>
              <a:spcBef>
                <a:spcPts val="0"/>
              </a:spcBef>
              <a:spcAft>
                <a:spcPts val="0"/>
              </a:spcAft>
              <a:buClr>
                <a:srgbClr val="434343"/>
              </a:buClr>
              <a:buSzPts val="1400"/>
              <a:buFont typeface="Lato Light"/>
              <a:buChar char="○"/>
              <a:defRPr/>
            </a:lvl2pPr>
            <a:lvl3pPr marL="1371600" lvl="2" indent="-317500" rtl="0">
              <a:lnSpc>
                <a:spcPct val="100000"/>
              </a:lnSpc>
              <a:spcBef>
                <a:spcPts val="0"/>
              </a:spcBef>
              <a:spcAft>
                <a:spcPts val="0"/>
              </a:spcAft>
              <a:buClr>
                <a:srgbClr val="434343"/>
              </a:buClr>
              <a:buSzPts val="1400"/>
              <a:buFont typeface="Lato Light"/>
              <a:buChar char="■"/>
              <a:defRPr/>
            </a:lvl3pPr>
            <a:lvl4pPr marL="1828800" lvl="3" indent="-317500" rtl="0">
              <a:lnSpc>
                <a:spcPct val="100000"/>
              </a:lnSpc>
              <a:spcBef>
                <a:spcPts val="0"/>
              </a:spcBef>
              <a:spcAft>
                <a:spcPts val="0"/>
              </a:spcAft>
              <a:buClr>
                <a:srgbClr val="434343"/>
              </a:buClr>
              <a:buSzPts val="1400"/>
              <a:buFont typeface="Lato Light"/>
              <a:buChar char="●"/>
              <a:defRPr/>
            </a:lvl4pPr>
            <a:lvl5pPr marL="2286000" lvl="4" indent="-317500" rtl="0">
              <a:lnSpc>
                <a:spcPct val="100000"/>
              </a:lnSpc>
              <a:spcBef>
                <a:spcPts val="0"/>
              </a:spcBef>
              <a:spcAft>
                <a:spcPts val="0"/>
              </a:spcAft>
              <a:buClr>
                <a:srgbClr val="434343"/>
              </a:buClr>
              <a:buSzPts val="1400"/>
              <a:buFont typeface="Lato Light"/>
              <a:buChar char="○"/>
              <a:defRPr/>
            </a:lvl5pPr>
            <a:lvl6pPr marL="2743200" lvl="5" indent="-317500" rtl="0">
              <a:lnSpc>
                <a:spcPct val="100000"/>
              </a:lnSpc>
              <a:spcBef>
                <a:spcPts val="0"/>
              </a:spcBef>
              <a:spcAft>
                <a:spcPts val="0"/>
              </a:spcAft>
              <a:buClr>
                <a:srgbClr val="434343"/>
              </a:buClr>
              <a:buSzPts val="1400"/>
              <a:buFont typeface="Lato Light"/>
              <a:buChar char="■"/>
              <a:defRPr/>
            </a:lvl6pPr>
            <a:lvl7pPr marL="3200400" lvl="6" indent="-317500" rtl="0">
              <a:lnSpc>
                <a:spcPct val="100000"/>
              </a:lnSpc>
              <a:spcBef>
                <a:spcPts val="0"/>
              </a:spcBef>
              <a:spcAft>
                <a:spcPts val="0"/>
              </a:spcAft>
              <a:buClr>
                <a:srgbClr val="434343"/>
              </a:buClr>
              <a:buSzPts val="1400"/>
              <a:buFont typeface="Lato Light"/>
              <a:buChar char="●"/>
              <a:defRPr/>
            </a:lvl7pPr>
            <a:lvl8pPr marL="3657600" lvl="7" indent="-317500" rtl="0">
              <a:lnSpc>
                <a:spcPct val="100000"/>
              </a:lnSpc>
              <a:spcBef>
                <a:spcPts val="0"/>
              </a:spcBef>
              <a:spcAft>
                <a:spcPts val="0"/>
              </a:spcAft>
              <a:buClr>
                <a:srgbClr val="434343"/>
              </a:buClr>
              <a:buSzPts val="1400"/>
              <a:buFont typeface="Lato Light"/>
              <a:buChar char="○"/>
              <a:defRPr/>
            </a:lvl8pPr>
            <a:lvl9pPr marL="4114800" lvl="8" indent="-317500" rtl="0">
              <a:lnSpc>
                <a:spcPct val="100000"/>
              </a:lnSpc>
              <a:spcBef>
                <a:spcPts val="0"/>
              </a:spcBef>
              <a:spcAft>
                <a:spcPts val="0"/>
              </a:spcAft>
              <a:buClr>
                <a:srgbClr val="434343"/>
              </a:buClr>
              <a:buSzPts val="1400"/>
              <a:buFont typeface="Lato Light"/>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CUSTOM_11">
    <p:spTree>
      <p:nvGrpSpPr>
        <p:cNvPr id="1" name="Shape 244"/>
        <p:cNvGrpSpPr/>
        <p:nvPr/>
      </p:nvGrpSpPr>
      <p:grpSpPr>
        <a:xfrm>
          <a:off x="0" y="0"/>
          <a:ext cx="0" cy="0"/>
          <a:chOff x="0" y="0"/>
          <a:chExt cx="0" cy="0"/>
        </a:xfrm>
      </p:grpSpPr>
      <p:pic>
        <p:nvPicPr>
          <p:cNvPr id="245" name="Google Shape;245;p24"/>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246" name="Google Shape;246;p24"/>
          <p:cNvGrpSpPr/>
          <p:nvPr/>
        </p:nvGrpSpPr>
        <p:grpSpPr>
          <a:xfrm>
            <a:off x="246666" y="209479"/>
            <a:ext cx="8650669" cy="4723650"/>
            <a:chOff x="159550" y="164300"/>
            <a:chExt cx="8834425" cy="4823989"/>
          </a:xfrm>
        </p:grpSpPr>
        <p:cxnSp>
          <p:nvCxnSpPr>
            <p:cNvPr id="247" name="Google Shape;247;p24"/>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248" name="Google Shape;248;p24"/>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249" name="Google Shape;249;p24"/>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250" name="Google Shape;250;p24"/>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251" name="Google Shape;251;p24"/>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252" name="Google Shape;252;p24"/>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253" name="Google Shape;253;p2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24"/>
          <p:cNvSpPr txBox="1">
            <a:spLocks noGrp="1"/>
          </p:cNvSpPr>
          <p:nvPr>
            <p:ph type="subTitle" idx="1"/>
          </p:nvPr>
        </p:nvSpPr>
        <p:spPr>
          <a:xfrm>
            <a:off x="2483224" y="3106125"/>
            <a:ext cx="1908000" cy="76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55" name="Google Shape;255;p24"/>
          <p:cNvSpPr txBox="1">
            <a:spLocks noGrp="1"/>
          </p:cNvSpPr>
          <p:nvPr>
            <p:ph type="subTitle" idx="2"/>
          </p:nvPr>
        </p:nvSpPr>
        <p:spPr>
          <a:xfrm>
            <a:off x="6516007" y="3106125"/>
            <a:ext cx="1908000" cy="76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56" name="Google Shape;256;p24"/>
          <p:cNvSpPr txBox="1">
            <a:spLocks noGrp="1"/>
          </p:cNvSpPr>
          <p:nvPr>
            <p:ph type="subTitle" idx="3"/>
          </p:nvPr>
        </p:nvSpPr>
        <p:spPr>
          <a:xfrm>
            <a:off x="2483224" y="2661934"/>
            <a:ext cx="19080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rtl="0">
              <a:spcBef>
                <a:spcPts val="0"/>
              </a:spcBef>
              <a:spcAft>
                <a:spcPts val="0"/>
              </a:spcAft>
              <a:buSzPts val="1400"/>
              <a:buFont typeface="Playfair Display"/>
              <a:buNone/>
              <a:defRPr b="1">
                <a:latin typeface="Playfair Display"/>
                <a:ea typeface="Playfair Display"/>
                <a:cs typeface="Playfair Display"/>
                <a:sym typeface="Playfair Display"/>
              </a:defRPr>
            </a:lvl2pPr>
            <a:lvl3pPr lvl="2" rtl="0">
              <a:spcBef>
                <a:spcPts val="0"/>
              </a:spcBef>
              <a:spcAft>
                <a:spcPts val="0"/>
              </a:spcAft>
              <a:buSzPts val="1400"/>
              <a:buFont typeface="Playfair Display"/>
              <a:buNone/>
              <a:defRPr b="1">
                <a:latin typeface="Playfair Display"/>
                <a:ea typeface="Playfair Display"/>
                <a:cs typeface="Playfair Display"/>
                <a:sym typeface="Playfair Display"/>
              </a:defRPr>
            </a:lvl3pPr>
            <a:lvl4pPr lvl="3" rtl="0">
              <a:spcBef>
                <a:spcPts val="0"/>
              </a:spcBef>
              <a:spcAft>
                <a:spcPts val="0"/>
              </a:spcAft>
              <a:buSzPts val="1400"/>
              <a:buFont typeface="Playfair Display"/>
              <a:buNone/>
              <a:defRPr b="1">
                <a:latin typeface="Playfair Display"/>
                <a:ea typeface="Playfair Display"/>
                <a:cs typeface="Playfair Display"/>
                <a:sym typeface="Playfair Display"/>
              </a:defRPr>
            </a:lvl4pPr>
            <a:lvl5pPr lvl="4" rtl="0">
              <a:spcBef>
                <a:spcPts val="0"/>
              </a:spcBef>
              <a:spcAft>
                <a:spcPts val="0"/>
              </a:spcAft>
              <a:buSzPts val="1400"/>
              <a:buFont typeface="Playfair Display"/>
              <a:buNone/>
              <a:defRPr b="1">
                <a:latin typeface="Playfair Display"/>
                <a:ea typeface="Playfair Display"/>
                <a:cs typeface="Playfair Display"/>
                <a:sym typeface="Playfair Display"/>
              </a:defRPr>
            </a:lvl5pPr>
            <a:lvl6pPr lvl="5" rtl="0">
              <a:spcBef>
                <a:spcPts val="0"/>
              </a:spcBef>
              <a:spcAft>
                <a:spcPts val="0"/>
              </a:spcAft>
              <a:buSzPts val="1400"/>
              <a:buFont typeface="Playfair Display"/>
              <a:buNone/>
              <a:defRPr b="1">
                <a:latin typeface="Playfair Display"/>
                <a:ea typeface="Playfair Display"/>
                <a:cs typeface="Playfair Display"/>
                <a:sym typeface="Playfair Display"/>
              </a:defRPr>
            </a:lvl6pPr>
            <a:lvl7pPr lvl="6" rtl="0">
              <a:spcBef>
                <a:spcPts val="0"/>
              </a:spcBef>
              <a:spcAft>
                <a:spcPts val="0"/>
              </a:spcAft>
              <a:buSzPts val="1400"/>
              <a:buFont typeface="Playfair Display"/>
              <a:buNone/>
              <a:defRPr b="1">
                <a:latin typeface="Playfair Display"/>
                <a:ea typeface="Playfair Display"/>
                <a:cs typeface="Playfair Display"/>
                <a:sym typeface="Playfair Display"/>
              </a:defRPr>
            </a:lvl7pPr>
            <a:lvl8pPr lvl="7" rtl="0">
              <a:spcBef>
                <a:spcPts val="0"/>
              </a:spcBef>
              <a:spcAft>
                <a:spcPts val="0"/>
              </a:spcAft>
              <a:buSzPts val="1400"/>
              <a:buFont typeface="Playfair Display"/>
              <a:buNone/>
              <a:defRPr b="1">
                <a:latin typeface="Playfair Display"/>
                <a:ea typeface="Playfair Display"/>
                <a:cs typeface="Playfair Display"/>
                <a:sym typeface="Playfair Display"/>
              </a:defRPr>
            </a:lvl8pPr>
            <a:lvl9pPr lvl="8" rtl="0">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257" name="Google Shape;257;p24"/>
          <p:cNvSpPr txBox="1">
            <a:spLocks noGrp="1"/>
          </p:cNvSpPr>
          <p:nvPr>
            <p:ph type="subTitle" idx="4"/>
          </p:nvPr>
        </p:nvSpPr>
        <p:spPr>
          <a:xfrm>
            <a:off x="6516001" y="2661934"/>
            <a:ext cx="19080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rtl="0">
              <a:spcBef>
                <a:spcPts val="0"/>
              </a:spcBef>
              <a:spcAft>
                <a:spcPts val="0"/>
              </a:spcAft>
              <a:buSzPts val="1400"/>
              <a:buFont typeface="Playfair Display"/>
              <a:buNone/>
              <a:defRPr b="1">
                <a:latin typeface="Playfair Display"/>
                <a:ea typeface="Playfair Display"/>
                <a:cs typeface="Playfair Display"/>
                <a:sym typeface="Playfair Display"/>
              </a:defRPr>
            </a:lvl2pPr>
            <a:lvl3pPr lvl="2" rtl="0">
              <a:spcBef>
                <a:spcPts val="0"/>
              </a:spcBef>
              <a:spcAft>
                <a:spcPts val="0"/>
              </a:spcAft>
              <a:buSzPts val="1400"/>
              <a:buFont typeface="Playfair Display"/>
              <a:buNone/>
              <a:defRPr b="1">
                <a:latin typeface="Playfair Display"/>
                <a:ea typeface="Playfair Display"/>
                <a:cs typeface="Playfair Display"/>
                <a:sym typeface="Playfair Display"/>
              </a:defRPr>
            </a:lvl3pPr>
            <a:lvl4pPr lvl="3" rtl="0">
              <a:spcBef>
                <a:spcPts val="0"/>
              </a:spcBef>
              <a:spcAft>
                <a:spcPts val="0"/>
              </a:spcAft>
              <a:buSzPts val="1400"/>
              <a:buFont typeface="Playfair Display"/>
              <a:buNone/>
              <a:defRPr b="1">
                <a:latin typeface="Playfair Display"/>
                <a:ea typeface="Playfair Display"/>
                <a:cs typeface="Playfair Display"/>
                <a:sym typeface="Playfair Display"/>
              </a:defRPr>
            </a:lvl4pPr>
            <a:lvl5pPr lvl="4" rtl="0">
              <a:spcBef>
                <a:spcPts val="0"/>
              </a:spcBef>
              <a:spcAft>
                <a:spcPts val="0"/>
              </a:spcAft>
              <a:buSzPts val="1400"/>
              <a:buFont typeface="Playfair Display"/>
              <a:buNone/>
              <a:defRPr b="1">
                <a:latin typeface="Playfair Display"/>
                <a:ea typeface="Playfair Display"/>
                <a:cs typeface="Playfair Display"/>
                <a:sym typeface="Playfair Display"/>
              </a:defRPr>
            </a:lvl5pPr>
            <a:lvl6pPr lvl="5" rtl="0">
              <a:spcBef>
                <a:spcPts val="0"/>
              </a:spcBef>
              <a:spcAft>
                <a:spcPts val="0"/>
              </a:spcAft>
              <a:buSzPts val="1400"/>
              <a:buFont typeface="Playfair Display"/>
              <a:buNone/>
              <a:defRPr b="1">
                <a:latin typeface="Playfair Display"/>
                <a:ea typeface="Playfair Display"/>
                <a:cs typeface="Playfair Display"/>
                <a:sym typeface="Playfair Display"/>
              </a:defRPr>
            </a:lvl6pPr>
            <a:lvl7pPr lvl="6" rtl="0">
              <a:spcBef>
                <a:spcPts val="0"/>
              </a:spcBef>
              <a:spcAft>
                <a:spcPts val="0"/>
              </a:spcAft>
              <a:buSzPts val="1400"/>
              <a:buFont typeface="Playfair Display"/>
              <a:buNone/>
              <a:defRPr b="1">
                <a:latin typeface="Playfair Display"/>
                <a:ea typeface="Playfair Display"/>
                <a:cs typeface="Playfair Display"/>
                <a:sym typeface="Playfair Display"/>
              </a:defRPr>
            </a:lvl7pPr>
            <a:lvl8pPr lvl="7" rtl="0">
              <a:spcBef>
                <a:spcPts val="0"/>
              </a:spcBef>
              <a:spcAft>
                <a:spcPts val="0"/>
              </a:spcAft>
              <a:buSzPts val="1400"/>
              <a:buFont typeface="Playfair Display"/>
              <a:buNone/>
              <a:defRPr b="1">
                <a:latin typeface="Playfair Display"/>
                <a:ea typeface="Playfair Display"/>
                <a:cs typeface="Playfair Display"/>
                <a:sym typeface="Playfair Display"/>
              </a:defRPr>
            </a:lvl8pPr>
            <a:lvl9pPr lvl="8" rtl="0">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CUSTOM_11_1">
    <p:spTree>
      <p:nvGrpSpPr>
        <p:cNvPr id="1" name="Shape 258"/>
        <p:cNvGrpSpPr/>
        <p:nvPr/>
      </p:nvGrpSpPr>
      <p:grpSpPr>
        <a:xfrm>
          <a:off x="0" y="0"/>
          <a:ext cx="0" cy="0"/>
          <a:chOff x="0" y="0"/>
          <a:chExt cx="0" cy="0"/>
        </a:xfrm>
      </p:grpSpPr>
      <p:pic>
        <p:nvPicPr>
          <p:cNvPr id="259" name="Google Shape;259;p25"/>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260" name="Google Shape;260;p25"/>
          <p:cNvGrpSpPr/>
          <p:nvPr/>
        </p:nvGrpSpPr>
        <p:grpSpPr>
          <a:xfrm>
            <a:off x="246666" y="209479"/>
            <a:ext cx="8650669" cy="4723650"/>
            <a:chOff x="159550" y="164300"/>
            <a:chExt cx="8834425" cy="4823989"/>
          </a:xfrm>
        </p:grpSpPr>
        <p:cxnSp>
          <p:nvCxnSpPr>
            <p:cNvPr id="261" name="Google Shape;261;p25"/>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262" name="Google Shape;262;p25"/>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263" name="Google Shape;263;p25"/>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264" name="Google Shape;264;p25"/>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265" name="Google Shape;265;p25"/>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266" name="Google Shape;266;p25"/>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267" name="Google Shape;267;p2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8" name="Google Shape;268;p25"/>
          <p:cNvSpPr txBox="1">
            <a:spLocks noGrp="1"/>
          </p:cNvSpPr>
          <p:nvPr>
            <p:ph type="subTitle" idx="1"/>
          </p:nvPr>
        </p:nvSpPr>
        <p:spPr>
          <a:xfrm>
            <a:off x="720000" y="1570175"/>
            <a:ext cx="3598500" cy="23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69" name="Google Shape;269;p25"/>
          <p:cNvSpPr txBox="1">
            <a:spLocks noGrp="1"/>
          </p:cNvSpPr>
          <p:nvPr>
            <p:ph type="subTitle" idx="2"/>
          </p:nvPr>
        </p:nvSpPr>
        <p:spPr>
          <a:xfrm>
            <a:off x="4825525" y="1570175"/>
            <a:ext cx="3598500" cy="23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CUSTOM_7_2">
    <p:spTree>
      <p:nvGrpSpPr>
        <p:cNvPr id="1" name="Shape 270"/>
        <p:cNvGrpSpPr/>
        <p:nvPr/>
      </p:nvGrpSpPr>
      <p:grpSpPr>
        <a:xfrm>
          <a:off x="0" y="0"/>
          <a:ext cx="0" cy="0"/>
          <a:chOff x="0" y="0"/>
          <a:chExt cx="0" cy="0"/>
        </a:xfrm>
      </p:grpSpPr>
      <p:pic>
        <p:nvPicPr>
          <p:cNvPr id="271" name="Google Shape;271;p26"/>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272" name="Google Shape;272;p26"/>
          <p:cNvGrpSpPr/>
          <p:nvPr/>
        </p:nvGrpSpPr>
        <p:grpSpPr>
          <a:xfrm>
            <a:off x="246666" y="209479"/>
            <a:ext cx="8650669" cy="4723650"/>
            <a:chOff x="159550" y="164300"/>
            <a:chExt cx="8834425" cy="4823989"/>
          </a:xfrm>
        </p:grpSpPr>
        <p:cxnSp>
          <p:nvCxnSpPr>
            <p:cNvPr id="273" name="Google Shape;273;p26"/>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274" name="Google Shape;274;p26"/>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275" name="Google Shape;275;p26"/>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276" name="Google Shape;276;p26"/>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277" name="Google Shape;277;p26"/>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278" name="Google Shape;278;p26"/>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279" name="Google Shape;279;p2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0" name="Google Shape;280;p26"/>
          <p:cNvSpPr txBox="1">
            <a:spLocks noGrp="1"/>
          </p:cNvSpPr>
          <p:nvPr>
            <p:ph type="subTitle" idx="1"/>
          </p:nvPr>
        </p:nvSpPr>
        <p:spPr>
          <a:xfrm>
            <a:off x="890676" y="3027902"/>
            <a:ext cx="21498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81" name="Google Shape;281;p26"/>
          <p:cNvSpPr txBox="1">
            <a:spLocks noGrp="1"/>
          </p:cNvSpPr>
          <p:nvPr>
            <p:ph type="subTitle" idx="2"/>
          </p:nvPr>
        </p:nvSpPr>
        <p:spPr>
          <a:xfrm>
            <a:off x="6103487" y="3027902"/>
            <a:ext cx="21498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82" name="Google Shape;282;p26"/>
          <p:cNvSpPr txBox="1">
            <a:spLocks noGrp="1"/>
          </p:cNvSpPr>
          <p:nvPr>
            <p:ph type="subTitle" idx="3"/>
          </p:nvPr>
        </p:nvSpPr>
        <p:spPr>
          <a:xfrm>
            <a:off x="3497076" y="3027902"/>
            <a:ext cx="21498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83" name="Google Shape;283;p26"/>
          <p:cNvSpPr txBox="1">
            <a:spLocks noGrp="1"/>
          </p:cNvSpPr>
          <p:nvPr>
            <p:ph type="subTitle" idx="4"/>
          </p:nvPr>
        </p:nvSpPr>
        <p:spPr>
          <a:xfrm>
            <a:off x="890675" y="2577450"/>
            <a:ext cx="2149800" cy="47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Playfair Display"/>
              <a:buNone/>
              <a:defRPr sz="2400" b="1">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9pPr>
          </a:lstStyle>
          <a:p>
            <a:endParaRPr/>
          </a:p>
        </p:txBody>
      </p:sp>
      <p:sp>
        <p:nvSpPr>
          <p:cNvPr id="284" name="Google Shape;284;p26"/>
          <p:cNvSpPr txBox="1">
            <a:spLocks noGrp="1"/>
          </p:cNvSpPr>
          <p:nvPr>
            <p:ph type="subTitle" idx="5"/>
          </p:nvPr>
        </p:nvSpPr>
        <p:spPr>
          <a:xfrm>
            <a:off x="3497078" y="2577450"/>
            <a:ext cx="2149800" cy="47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Playfair Display"/>
              <a:buNone/>
              <a:defRPr sz="2400" b="1">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9pPr>
          </a:lstStyle>
          <a:p>
            <a:endParaRPr/>
          </a:p>
        </p:txBody>
      </p:sp>
      <p:sp>
        <p:nvSpPr>
          <p:cNvPr id="285" name="Google Shape;285;p26"/>
          <p:cNvSpPr txBox="1">
            <a:spLocks noGrp="1"/>
          </p:cNvSpPr>
          <p:nvPr>
            <p:ph type="subTitle" idx="6"/>
          </p:nvPr>
        </p:nvSpPr>
        <p:spPr>
          <a:xfrm>
            <a:off x="6103494" y="2577450"/>
            <a:ext cx="2149800" cy="47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Playfair Display"/>
              <a:buNone/>
              <a:defRPr sz="2400" b="1">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CUSTOM_10_1">
    <p:spTree>
      <p:nvGrpSpPr>
        <p:cNvPr id="1" name="Shape 286"/>
        <p:cNvGrpSpPr/>
        <p:nvPr/>
      </p:nvGrpSpPr>
      <p:grpSpPr>
        <a:xfrm>
          <a:off x="0" y="0"/>
          <a:ext cx="0" cy="0"/>
          <a:chOff x="0" y="0"/>
          <a:chExt cx="0" cy="0"/>
        </a:xfrm>
      </p:grpSpPr>
      <p:pic>
        <p:nvPicPr>
          <p:cNvPr id="287" name="Google Shape;287;p27"/>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288" name="Google Shape;288;p27"/>
          <p:cNvGrpSpPr/>
          <p:nvPr/>
        </p:nvGrpSpPr>
        <p:grpSpPr>
          <a:xfrm>
            <a:off x="246666" y="209479"/>
            <a:ext cx="8650669" cy="4723650"/>
            <a:chOff x="159550" y="164300"/>
            <a:chExt cx="8834425" cy="4823989"/>
          </a:xfrm>
        </p:grpSpPr>
        <p:cxnSp>
          <p:nvCxnSpPr>
            <p:cNvPr id="289" name="Google Shape;289;p27"/>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290" name="Google Shape;290;p27"/>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291" name="Google Shape;291;p27"/>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292" name="Google Shape;292;p27"/>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293" name="Google Shape;293;p27"/>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294" name="Google Shape;294;p27"/>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295" name="Google Shape;295;p2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6" name="Google Shape;296;p27"/>
          <p:cNvSpPr txBox="1">
            <a:spLocks noGrp="1"/>
          </p:cNvSpPr>
          <p:nvPr>
            <p:ph type="subTitle" idx="1"/>
          </p:nvPr>
        </p:nvSpPr>
        <p:spPr>
          <a:xfrm>
            <a:off x="1576400" y="1675848"/>
            <a:ext cx="4011900" cy="35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7" name="Google Shape;297;p27"/>
          <p:cNvSpPr txBox="1">
            <a:spLocks noGrp="1"/>
          </p:cNvSpPr>
          <p:nvPr>
            <p:ph type="subTitle" idx="2"/>
          </p:nvPr>
        </p:nvSpPr>
        <p:spPr>
          <a:xfrm>
            <a:off x="1576325" y="2536274"/>
            <a:ext cx="4011900" cy="35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8" name="Google Shape;298;p27"/>
          <p:cNvSpPr txBox="1">
            <a:spLocks noGrp="1"/>
          </p:cNvSpPr>
          <p:nvPr>
            <p:ph type="subTitle" idx="3"/>
          </p:nvPr>
        </p:nvSpPr>
        <p:spPr>
          <a:xfrm>
            <a:off x="1576225" y="3396699"/>
            <a:ext cx="4011900" cy="35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9" name="Google Shape;299;p27"/>
          <p:cNvSpPr txBox="1">
            <a:spLocks noGrp="1"/>
          </p:cNvSpPr>
          <p:nvPr>
            <p:ph type="subTitle" idx="4"/>
          </p:nvPr>
        </p:nvSpPr>
        <p:spPr>
          <a:xfrm>
            <a:off x="1576075" y="4257120"/>
            <a:ext cx="4011900" cy="35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0" name="Google Shape;300;p27"/>
          <p:cNvSpPr txBox="1">
            <a:spLocks noGrp="1"/>
          </p:cNvSpPr>
          <p:nvPr>
            <p:ph type="subTitle" idx="5"/>
          </p:nvPr>
        </p:nvSpPr>
        <p:spPr>
          <a:xfrm>
            <a:off x="1576125" y="1241246"/>
            <a:ext cx="40119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rtl="0">
              <a:spcBef>
                <a:spcPts val="0"/>
              </a:spcBef>
              <a:spcAft>
                <a:spcPts val="0"/>
              </a:spcAft>
              <a:buSzPts val="1400"/>
              <a:buFont typeface="Playfair Display"/>
              <a:buNone/>
              <a:defRPr b="1">
                <a:latin typeface="Playfair Display"/>
                <a:ea typeface="Playfair Display"/>
                <a:cs typeface="Playfair Display"/>
                <a:sym typeface="Playfair Display"/>
              </a:defRPr>
            </a:lvl2pPr>
            <a:lvl3pPr lvl="2" rtl="0">
              <a:spcBef>
                <a:spcPts val="0"/>
              </a:spcBef>
              <a:spcAft>
                <a:spcPts val="0"/>
              </a:spcAft>
              <a:buSzPts val="1400"/>
              <a:buFont typeface="Playfair Display"/>
              <a:buNone/>
              <a:defRPr b="1">
                <a:latin typeface="Playfair Display"/>
                <a:ea typeface="Playfair Display"/>
                <a:cs typeface="Playfair Display"/>
                <a:sym typeface="Playfair Display"/>
              </a:defRPr>
            </a:lvl3pPr>
            <a:lvl4pPr lvl="3" rtl="0">
              <a:spcBef>
                <a:spcPts val="0"/>
              </a:spcBef>
              <a:spcAft>
                <a:spcPts val="0"/>
              </a:spcAft>
              <a:buSzPts val="1400"/>
              <a:buFont typeface="Playfair Display"/>
              <a:buNone/>
              <a:defRPr b="1">
                <a:latin typeface="Playfair Display"/>
                <a:ea typeface="Playfair Display"/>
                <a:cs typeface="Playfair Display"/>
                <a:sym typeface="Playfair Display"/>
              </a:defRPr>
            </a:lvl4pPr>
            <a:lvl5pPr lvl="4" rtl="0">
              <a:spcBef>
                <a:spcPts val="0"/>
              </a:spcBef>
              <a:spcAft>
                <a:spcPts val="0"/>
              </a:spcAft>
              <a:buSzPts val="1400"/>
              <a:buFont typeface="Playfair Display"/>
              <a:buNone/>
              <a:defRPr b="1">
                <a:latin typeface="Playfair Display"/>
                <a:ea typeface="Playfair Display"/>
                <a:cs typeface="Playfair Display"/>
                <a:sym typeface="Playfair Display"/>
              </a:defRPr>
            </a:lvl5pPr>
            <a:lvl6pPr lvl="5" rtl="0">
              <a:spcBef>
                <a:spcPts val="0"/>
              </a:spcBef>
              <a:spcAft>
                <a:spcPts val="0"/>
              </a:spcAft>
              <a:buSzPts val="1400"/>
              <a:buFont typeface="Playfair Display"/>
              <a:buNone/>
              <a:defRPr b="1">
                <a:latin typeface="Playfair Display"/>
                <a:ea typeface="Playfair Display"/>
                <a:cs typeface="Playfair Display"/>
                <a:sym typeface="Playfair Display"/>
              </a:defRPr>
            </a:lvl6pPr>
            <a:lvl7pPr lvl="6" rtl="0">
              <a:spcBef>
                <a:spcPts val="0"/>
              </a:spcBef>
              <a:spcAft>
                <a:spcPts val="0"/>
              </a:spcAft>
              <a:buSzPts val="1400"/>
              <a:buFont typeface="Playfair Display"/>
              <a:buNone/>
              <a:defRPr b="1">
                <a:latin typeface="Playfair Display"/>
                <a:ea typeface="Playfair Display"/>
                <a:cs typeface="Playfair Display"/>
                <a:sym typeface="Playfair Display"/>
              </a:defRPr>
            </a:lvl7pPr>
            <a:lvl8pPr lvl="7" rtl="0">
              <a:spcBef>
                <a:spcPts val="0"/>
              </a:spcBef>
              <a:spcAft>
                <a:spcPts val="0"/>
              </a:spcAft>
              <a:buSzPts val="1400"/>
              <a:buFont typeface="Playfair Display"/>
              <a:buNone/>
              <a:defRPr b="1">
                <a:latin typeface="Playfair Display"/>
                <a:ea typeface="Playfair Display"/>
                <a:cs typeface="Playfair Display"/>
                <a:sym typeface="Playfair Display"/>
              </a:defRPr>
            </a:lvl8pPr>
            <a:lvl9pPr lvl="8" rtl="0">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301" name="Google Shape;301;p27"/>
          <p:cNvSpPr txBox="1">
            <a:spLocks noGrp="1"/>
          </p:cNvSpPr>
          <p:nvPr>
            <p:ph type="subTitle" idx="6"/>
          </p:nvPr>
        </p:nvSpPr>
        <p:spPr>
          <a:xfrm>
            <a:off x="1575926" y="2097322"/>
            <a:ext cx="40119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rtl="0">
              <a:spcBef>
                <a:spcPts val="0"/>
              </a:spcBef>
              <a:spcAft>
                <a:spcPts val="0"/>
              </a:spcAft>
              <a:buSzPts val="1400"/>
              <a:buFont typeface="Playfair Display"/>
              <a:buNone/>
              <a:defRPr b="1">
                <a:latin typeface="Playfair Display"/>
                <a:ea typeface="Playfair Display"/>
                <a:cs typeface="Playfair Display"/>
                <a:sym typeface="Playfair Display"/>
              </a:defRPr>
            </a:lvl2pPr>
            <a:lvl3pPr lvl="2" rtl="0">
              <a:spcBef>
                <a:spcPts val="0"/>
              </a:spcBef>
              <a:spcAft>
                <a:spcPts val="0"/>
              </a:spcAft>
              <a:buSzPts val="1400"/>
              <a:buFont typeface="Playfair Display"/>
              <a:buNone/>
              <a:defRPr b="1">
                <a:latin typeface="Playfair Display"/>
                <a:ea typeface="Playfair Display"/>
                <a:cs typeface="Playfair Display"/>
                <a:sym typeface="Playfair Display"/>
              </a:defRPr>
            </a:lvl3pPr>
            <a:lvl4pPr lvl="3" rtl="0">
              <a:spcBef>
                <a:spcPts val="0"/>
              </a:spcBef>
              <a:spcAft>
                <a:spcPts val="0"/>
              </a:spcAft>
              <a:buSzPts val="1400"/>
              <a:buFont typeface="Playfair Display"/>
              <a:buNone/>
              <a:defRPr b="1">
                <a:latin typeface="Playfair Display"/>
                <a:ea typeface="Playfair Display"/>
                <a:cs typeface="Playfair Display"/>
                <a:sym typeface="Playfair Display"/>
              </a:defRPr>
            </a:lvl4pPr>
            <a:lvl5pPr lvl="4" rtl="0">
              <a:spcBef>
                <a:spcPts val="0"/>
              </a:spcBef>
              <a:spcAft>
                <a:spcPts val="0"/>
              </a:spcAft>
              <a:buSzPts val="1400"/>
              <a:buFont typeface="Playfair Display"/>
              <a:buNone/>
              <a:defRPr b="1">
                <a:latin typeface="Playfair Display"/>
                <a:ea typeface="Playfair Display"/>
                <a:cs typeface="Playfair Display"/>
                <a:sym typeface="Playfair Display"/>
              </a:defRPr>
            </a:lvl5pPr>
            <a:lvl6pPr lvl="5" rtl="0">
              <a:spcBef>
                <a:spcPts val="0"/>
              </a:spcBef>
              <a:spcAft>
                <a:spcPts val="0"/>
              </a:spcAft>
              <a:buSzPts val="1400"/>
              <a:buFont typeface="Playfair Display"/>
              <a:buNone/>
              <a:defRPr b="1">
                <a:latin typeface="Playfair Display"/>
                <a:ea typeface="Playfair Display"/>
                <a:cs typeface="Playfair Display"/>
                <a:sym typeface="Playfair Display"/>
              </a:defRPr>
            </a:lvl6pPr>
            <a:lvl7pPr lvl="6" rtl="0">
              <a:spcBef>
                <a:spcPts val="0"/>
              </a:spcBef>
              <a:spcAft>
                <a:spcPts val="0"/>
              </a:spcAft>
              <a:buSzPts val="1400"/>
              <a:buFont typeface="Playfair Display"/>
              <a:buNone/>
              <a:defRPr b="1">
                <a:latin typeface="Playfair Display"/>
                <a:ea typeface="Playfair Display"/>
                <a:cs typeface="Playfair Display"/>
                <a:sym typeface="Playfair Display"/>
              </a:defRPr>
            </a:lvl7pPr>
            <a:lvl8pPr lvl="7" rtl="0">
              <a:spcBef>
                <a:spcPts val="0"/>
              </a:spcBef>
              <a:spcAft>
                <a:spcPts val="0"/>
              </a:spcAft>
              <a:buSzPts val="1400"/>
              <a:buFont typeface="Playfair Display"/>
              <a:buNone/>
              <a:defRPr b="1">
                <a:latin typeface="Playfair Display"/>
                <a:ea typeface="Playfair Display"/>
                <a:cs typeface="Playfair Display"/>
                <a:sym typeface="Playfair Display"/>
              </a:defRPr>
            </a:lvl8pPr>
            <a:lvl9pPr lvl="8" rtl="0">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302" name="Google Shape;302;p27"/>
          <p:cNvSpPr txBox="1">
            <a:spLocks noGrp="1"/>
          </p:cNvSpPr>
          <p:nvPr>
            <p:ph type="subTitle" idx="7"/>
          </p:nvPr>
        </p:nvSpPr>
        <p:spPr>
          <a:xfrm>
            <a:off x="1576125" y="2953398"/>
            <a:ext cx="40119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rtl="0">
              <a:spcBef>
                <a:spcPts val="0"/>
              </a:spcBef>
              <a:spcAft>
                <a:spcPts val="0"/>
              </a:spcAft>
              <a:buSzPts val="1400"/>
              <a:buFont typeface="Playfair Display"/>
              <a:buNone/>
              <a:defRPr b="1">
                <a:latin typeface="Playfair Display"/>
                <a:ea typeface="Playfair Display"/>
                <a:cs typeface="Playfair Display"/>
                <a:sym typeface="Playfair Display"/>
              </a:defRPr>
            </a:lvl2pPr>
            <a:lvl3pPr lvl="2" rtl="0">
              <a:spcBef>
                <a:spcPts val="0"/>
              </a:spcBef>
              <a:spcAft>
                <a:spcPts val="0"/>
              </a:spcAft>
              <a:buSzPts val="1400"/>
              <a:buFont typeface="Playfair Display"/>
              <a:buNone/>
              <a:defRPr b="1">
                <a:latin typeface="Playfair Display"/>
                <a:ea typeface="Playfair Display"/>
                <a:cs typeface="Playfair Display"/>
                <a:sym typeface="Playfair Display"/>
              </a:defRPr>
            </a:lvl3pPr>
            <a:lvl4pPr lvl="3" rtl="0">
              <a:spcBef>
                <a:spcPts val="0"/>
              </a:spcBef>
              <a:spcAft>
                <a:spcPts val="0"/>
              </a:spcAft>
              <a:buSzPts val="1400"/>
              <a:buFont typeface="Playfair Display"/>
              <a:buNone/>
              <a:defRPr b="1">
                <a:latin typeface="Playfair Display"/>
                <a:ea typeface="Playfair Display"/>
                <a:cs typeface="Playfair Display"/>
                <a:sym typeface="Playfair Display"/>
              </a:defRPr>
            </a:lvl4pPr>
            <a:lvl5pPr lvl="4" rtl="0">
              <a:spcBef>
                <a:spcPts val="0"/>
              </a:spcBef>
              <a:spcAft>
                <a:spcPts val="0"/>
              </a:spcAft>
              <a:buSzPts val="1400"/>
              <a:buFont typeface="Playfair Display"/>
              <a:buNone/>
              <a:defRPr b="1">
                <a:latin typeface="Playfair Display"/>
                <a:ea typeface="Playfair Display"/>
                <a:cs typeface="Playfair Display"/>
                <a:sym typeface="Playfair Display"/>
              </a:defRPr>
            </a:lvl5pPr>
            <a:lvl6pPr lvl="5" rtl="0">
              <a:spcBef>
                <a:spcPts val="0"/>
              </a:spcBef>
              <a:spcAft>
                <a:spcPts val="0"/>
              </a:spcAft>
              <a:buSzPts val="1400"/>
              <a:buFont typeface="Playfair Display"/>
              <a:buNone/>
              <a:defRPr b="1">
                <a:latin typeface="Playfair Display"/>
                <a:ea typeface="Playfair Display"/>
                <a:cs typeface="Playfair Display"/>
                <a:sym typeface="Playfair Display"/>
              </a:defRPr>
            </a:lvl6pPr>
            <a:lvl7pPr lvl="6" rtl="0">
              <a:spcBef>
                <a:spcPts val="0"/>
              </a:spcBef>
              <a:spcAft>
                <a:spcPts val="0"/>
              </a:spcAft>
              <a:buSzPts val="1400"/>
              <a:buFont typeface="Playfair Display"/>
              <a:buNone/>
              <a:defRPr b="1">
                <a:latin typeface="Playfair Display"/>
                <a:ea typeface="Playfair Display"/>
                <a:cs typeface="Playfair Display"/>
                <a:sym typeface="Playfair Display"/>
              </a:defRPr>
            </a:lvl7pPr>
            <a:lvl8pPr lvl="7" rtl="0">
              <a:spcBef>
                <a:spcPts val="0"/>
              </a:spcBef>
              <a:spcAft>
                <a:spcPts val="0"/>
              </a:spcAft>
              <a:buSzPts val="1400"/>
              <a:buFont typeface="Playfair Display"/>
              <a:buNone/>
              <a:defRPr b="1">
                <a:latin typeface="Playfair Display"/>
                <a:ea typeface="Playfair Display"/>
                <a:cs typeface="Playfair Display"/>
                <a:sym typeface="Playfair Display"/>
              </a:defRPr>
            </a:lvl8pPr>
            <a:lvl9pPr lvl="8" rtl="0">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303" name="Google Shape;303;p27"/>
          <p:cNvSpPr txBox="1">
            <a:spLocks noGrp="1"/>
          </p:cNvSpPr>
          <p:nvPr>
            <p:ph type="subTitle" idx="8"/>
          </p:nvPr>
        </p:nvSpPr>
        <p:spPr>
          <a:xfrm>
            <a:off x="1575926" y="3809475"/>
            <a:ext cx="40119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rtl="0">
              <a:spcBef>
                <a:spcPts val="0"/>
              </a:spcBef>
              <a:spcAft>
                <a:spcPts val="0"/>
              </a:spcAft>
              <a:buSzPts val="1400"/>
              <a:buFont typeface="Playfair Display"/>
              <a:buNone/>
              <a:defRPr b="1">
                <a:latin typeface="Playfair Display"/>
                <a:ea typeface="Playfair Display"/>
                <a:cs typeface="Playfair Display"/>
                <a:sym typeface="Playfair Display"/>
              </a:defRPr>
            </a:lvl2pPr>
            <a:lvl3pPr lvl="2" rtl="0">
              <a:spcBef>
                <a:spcPts val="0"/>
              </a:spcBef>
              <a:spcAft>
                <a:spcPts val="0"/>
              </a:spcAft>
              <a:buSzPts val="1400"/>
              <a:buFont typeface="Playfair Display"/>
              <a:buNone/>
              <a:defRPr b="1">
                <a:latin typeface="Playfair Display"/>
                <a:ea typeface="Playfair Display"/>
                <a:cs typeface="Playfair Display"/>
                <a:sym typeface="Playfair Display"/>
              </a:defRPr>
            </a:lvl3pPr>
            <a:lvl4pPr lvl="3" rtl="0">
              <a:spcBef>
                <a:spcPts val="0"/>
              </a:spcBef>
              <a:spcAft>
                <a:spcPts val="0"/>
              </a:spcAft>
              <a:buSzPts val="1400"/>
              <a:buFont typeface="Playfair Display"/>
              <a:buNone/>
              <a:defRPr b="1">
                <a:latin typeface="Playfair Display"/>
                <a:ea typeface="Playfair Display"/>
                <a:cs typeface="Playfair Display"/>
                <a:sym typeface="Playfair Display"/>
              </a:defRPr>
            </a:lvl4pPr>
            <a:lvl5pPr lvl="4" rtl="0">
              <a:spcBef>
                <a:spcPts val="0"/>
              </a:spcBef>
              <a:spcAft>
                <a:spcPts val="0"/>
              </a:spcAft>
              <a:buSzPts val="1400"/>
              <a:buFont typeface="Playfair Display"/>
              <a:buNone/>
              <a:defRPr b="1">
                <a:latin typeface="Playfair Display"/>
                <a:ea typeface="Playfair Display"/>
                <a:cs typeface="Playfair Display"/>
                <a:sym typeface="Playfair Display"/>
              </a:defRPr>
            </a:lvl5pPr>
            <a:lvl6pPr lvl="5" rtl="0">
              <a:spcBef>
                <a:spcPts val="0"/>
              </a:spcBef>
              <a:spcAft>
                <a:spcPts val="0"/>
              </a:spcAft>
              <a:buSzPts val="1400"/>
              <a:buFont typeface="Playfair Display"/>
              <a:buNone/>
              <a:defRPr b="1">
                <a:latin typeface="Playfair Display"/>
                <a:ea typeface="Playfair Display"/>
                <a:cs typeface="Playfair Display"/>
                <a:sym typeface="Playfair Display"/>
              </a:defRPr>
            </a:lvl6pPr>
            <a:lvl7pPr lvl="6" rtl="0">
              <a:spcBef>
                <a:spcPts val="0"/>
              </a:spcBef>
              <a:spcAft>
                <a:spcPts val="0"/>
              </a:spcAft>
              <a:buSzPts val="1400"/>
              <a:buFont typeface="Playfair Display"/>
              <a:buNone/>
              <a:defRPr b="1">
                <a:latin typeface="Playfair Display"/>
                <a:ea typeface="Playfair Display"/>
                <a:cs typeface="Playfair Display"/>
                <a:sym typeface="Playfair Display"/>
              </a:defRPr>
            </a:lvl7pPr>
            <a:lvl8pPr lvl="7" rtl="0">
              <a:spcBef>
                <a:spcPts val="0"/>
              </a:spcBef>
              <a:spcAft>
                <a:spcPts val="0"/>
              </a:spcAft>
              <a:buSzPts val="1400"/>
              <a:buFont typeface="Playfair Display"/>
              <a:buNone/>
              <a:defRPr b="1">
                <a:latin typeface="Playfair Display"/>
                <a:ea typeface="Playfair Display"/>
                <a:cs typeface="Playfair Display"/>
                <a:sym typeface="Playfair Display"/>
              </a:defRPr>
            </a:lvl8pPr>
            <a:lvl9pPr lvl="8" rtl="0">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04"/>
        <p:cNvGrpSpPr/>
        <p:nvPr/>
      </p:nvGrpSpPr>
      <p:grpSpPr>
        <a:xfrm>
          <a:off x="0" y="0"/>
          <a:ext cx="0" cy="0"/>
          <a:chOff x="0" y="0"/>
          <a:chExt cx="0" cy="0"/>
        </a:xfrm>
      </p:grpSpPr>
      <p:pic>
        <p:nvPicPr>
          <p:cNvPr id="305" name="Google Shape;305;p28"/>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306" name="Google Shape;306;p28"/>
          <p:cNvGrpSpPr/>
          <p:nvPr/>
        </p:nvGrpSpPr>
        <p:grpSpPr>
          <a:xfrm>
            <a:off x="246666" y="209479"/>
            <a:ext cx="8650669" cy="4723650"/>
            <a:chOff x="159550" y="164300"/>
            <a:chExt cx="8834425" cy="4823989"/>
          </a:xfrm>
        </p:grpSpPr>
        <p:cxnSp>
          <p:nvCxnSpPr>
            <p:cNvPr id="307" name="Google Shape;307;p28"/>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28"/>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309" name="Google Shape;309;p28"/>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310" name="Google Shape;310;p28"/>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311" name="Google Shape;311;p28"/>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312" name="Google Shape;312;p28"/>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313" name="Google Shape;313;p2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4" name="Google Shape;314;p28"/>
          <p:cNvSpPr txBox="1">
            <a:spLocks noGrp="1"/>
          </p:cNvSpPr>
          <p:nvPr>
            <p:ph type="subTitle" idx="1"/>
          </p:nvPr>
        </p:nvSpPr>
        <p:spPr>
          <a:xfrm>
            <a:off x="1382113" y="2928434"/>
            <a:ext cx="2195400" cy="5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5" name="Google Shape;315;p28"/>
          <p:cNvSpPr txBox="1">
            <a:spLocks noGrp="1"/>
          </p:cNvSpPr>
          <p:nvPr>
            <p:ph type="subTitle" idx="2"/>
          </p:nvPr>
        </p:nvSpPr>
        <p:spPr>
          <a:xfrm>
            <a:off x="5240985" y="2928434"/>
            <a:ext cx="2195400" cy="5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6" name="Google Shape;316;p28"/>
          <p:cNvSpPr txBox="1">
            <a:spLocks noGrp="1"/>
          </p:cNvSpPr>
          <p:nvPr>
            <p:ph type="subTitle" idx="3"/>
          </p:nvPr>
        </p:nvSpPr>
        <p:spPr>
          <a:xfrm>
            <a:off x="1382106" y="1802417"/>
            <a:ext cx="2195400" cy="5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7" name="Google Shape;317;p28"/>
          <p:cNvSpPr txBox="1">
            <a:spLocks noGrp="1"/>
          </p:cNvSpPr>
          <p:nvPr>
            <p:ph type="subTitle" idx="4"/>
          </p:nvPr>
        </p:nvSpPr>
        <p:spPr>
          <a:xfrm>
            <a:off x="1382113" y="4040279"/>
            <a:ext cx="2195400" cy="5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8" name="Google Shape;318;p28"/>
          <p:cNvSpPr txBox="1">
            <a:spLocks noGrp="1"/>
          </p:cNvSpPr>
          <p:nvPr>
            <p:ph type="subTitle" idx="5"/>
          </p:nvPr>
        </p:nvSpPr>
        <p:spPr>
          <a:xfrm>
            <a:off x="5240985" y="4040279"/>
            <a:ext cx="2195400" cy="5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9" name="Google Shape;319;p28"/>
          <p:cNvSpPr txBox="1">
            <a:spLocks noGrp="1"/>
          </p:cNvSpPr>
          <p:nvPr>
            <p:ph type="subTitle" idx="6"/>
          </p:nvPr>
        </p:nvSpPr>
        <p:spPr>
          <a:xfrm>
            <a:off x="5240969" y="1807079"/>
            <a:ext cx="2195400" cy="5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20" name="Google Shape;320;p28"/>
          <p:cNvSpPr txBox="1">
            <a:spLocks noGrp="1"/>
          </p:cNvSpPr>
          <p:nvPr>
            <p:ph type="subTitle" idx="7"/>
          </p:nvPr>
        </p:nvSpPr>
        <p:spPr>
          <a:xfrm>
            <a:off x="1382113" y="2468788"/>
            <a:ext cx="21954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rtl="0">
              <a:spcBef>
                <a:spcPts val="0"/>
              </a:spcBef>
              <a:spcAft>
                <a:spcPts val="0"/>
              </a:spcAft>
              <a:buSzPts val="1400"/>
              <a:buFont typeface="Playfair Display"/>
              <a:buNone/>
              <a:defRPr b="1">
                <a:latin typeface="Playfair Display"/>
                <a:ea typeface="Playfair Display"/>
                <a:cs typeface="Playfair Display"/>
                <a:sym typeface="Playfair Display"/>
              </a:defRPr>
            </a:lvl2pPr>
            <a:lvl3pPr lvl="2" rtl="0">
              <a:spcBef>
                <a:spcPts val="0"/>
              </a:spcBef>
              <a:spcAft>
                <a:spcPts val="0"/>
              </a:spcAft>
              <a:buSzPts val="1400"/>
              <a:buFont typeface="Playfair Display"/>
              <a:buNone/>
              <a:defRPr b="1">
                <a:latin typeface="Playfair Display"/>
                <a:ea typeface="Playfair Display"/>
                <a:cs typeface="Playfair Display"/>
                <a:sym typeface="Playfair Display"/>
              </a:defRPr>
            </a:lvl3pPr>
            <a:lvl4pPr lvl="3" rtl="0">
              <a:spcBef>
                <a:spcPts val="0"/>
              </a:spcBef>
              <a:spcAft>
                <a:spcPts val="0"/>
              </a:spcAft>
              <a:buSzPts val="1400"/>
              <a:buFont typeface="Playfair Display"/>
              <a:buNone/>
              <a:defRPr b="1">
                <a:latin typeface="Playfair Display"/>
                <a:ea typeface="Playfair Display"/>
                <a:cs typeface="Playfair Display"/>
                <a:sym typeface="Playfair Display"/>
              </a:defRPr>
            </a:lvl4pPr>
            <a:lvl5pPr lvl="4" rtl="0">
              <a:spcBef>
                <a:spcPts val="0"/>
              </a:spcBef>
              <a:spcAft>
                <a:spcPts val="0"/>
              </a:spcAft>
              <a:buSzPts val="1400"/>
              <a:buFont typeface="Playfair Display"/>
              <a:buNone/>
              <a:defRPr b="1">
                <a:latin typeface="Playfair Display"/>
                <a:ea typeface="Playfair Display"/>
                <a:cs typeface="Playfair Display"/>
                <a:sym typeface="Playfair Display"/>
              </a:defRPr>
            </a:lvl5pPr>
            <a:lvl6pPr lvl="5" rtl="0">
              <a:spcBef>
                <a:spcPts val="0"/>
              </a:spcBef>
              <a:spcAft>
                <a:spcPts val="0"/>
              </a:spcAft>
              <a:buSzPts val="1400"/>
              <a:buFont typeface="Playfair Display"/>
              <a:buNone/>
              <a:defRPr b="1">
                <a:latin typeface="Playfair Display"/>
                <a:ea typeface="Playfair Display"/>
                <a:cs typeface="Playfair Display"/>
                <a:sym typeface="Playfair Display"/>
              </a:defRPr>
            </a:lvl6pPr>
            <a:lvl7pPr lvl="6" rtl="0">
              <a:spcBef>
                <a:spcPts val="0"/>
              </a:spcBef>
              <a:spcAft>
                <a:spcPts val="0"/>
              </a:spcAft>
              <a:buSzPts val="1400"/>
              <a:buFont typeface="Playfair Display"/>
              <a:buNone/>
              <a:defRPr b="1">
                <a:latin typeface="Playfair Display"/>
                <a:ea typeface="Playfair Display"/>
                <a:cs typeface="Playfair Display"/>
                <a:sym typeface="Playfair Display"/>
              </a:defRPr>
            </a:lvl7pPr>
            <a:lvl8pPr lvl="7" rtl="0">
              <a:spcBef>
                <a:spcPts val="0"/>
              </a:spcBef>
              <a:spcAft>
                <a:spcPts val="0"/>
              </a:spcAft>
              <a:buSzPts val="1400"/>
              <a:buFont typeface="Playfair Display"/>
              <a:buNone/>
              <a:defRPr b="1">
                <a:latin typeface="Playfair Display"/>
                <a:ea typeface="Playfair Display"/>
                <a:cs typeface="Playfair Display"/>
                <a:sym typeface="Playfair Display"/>
              </a:defRPr>
            </a:lvl8pPr>
            <a:lvl9pPr lvl="8" rtl="0">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321" name="Google Shape;321;p28"/>
          <p:cNvSpPr txBox="1">
            <a:spLocks noGrp="1"/>
          </p:cNvSpPr>
          <p:nvPr>
            <p:ph type="subTitle" idx="8"/>
          </p:nvPr>
        </p:nvSpPr>
        <p:spPr>
          <a:xfrm>
            <a:off x="5240989" y="2468788"/>
            <a:ext cx="21954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rtl="0">
              <a:spcBef>
                <a:spcPts val="0"/>
              </a:spcBef>
              <a:spcAft>
                <a:spcPts val="0"/>
              </a:spcAft>
              <a:buSzPts val="1400"/>
              <a:buFont typeface="Playfair Display"/>
              <a:buNone/>
              <a:defRPr b="1">
                <a:latin typeface="Playfair Display"/>
                <a:ea typeface="Playfair Display"/>
                <a:cs typeface="Playfair Display"/>
                <a:sym typeface="Playfair Display"/>
              </a:defRPr>
            </a:lvl2pPr>
            <a:lvl3pPr lvl="2" rtl="0">
              <a:spcBef>
                <a:spcPts val="0"/>
              </a:spcBef>
              <a:spcAft>
                <a:spcPts val="0"/>
              </a:spcAft>
              <a:buSzPts val="1400"/>
              <a:buFont typeface="Playfair Display"/>
              <a:buNone/>
              <a:defRPr b="1">
                <a:latin typeface="Playfair Display"/>
                <a:ea typeface="Playfair Display"/>
                <a:cs typeface="Playfair Display"/>
                <a:sym typeface="Playfair Display"/>
              </a:defRPr>
            </a:lvl3pPr>
            <a:lvl4pPr lvl="3" rtl="0">
              <a:spcBef>
                <a:spcPts val="0"/>
              </a:spcBef>
              <a:spcAft>
                <a:spcPts val="0"/>
              </a:spcAft>
              <a:buSzPts val="1400"/>
              <a:buFont typeface="Playfair Display"/>
              <a:buNone/>
              <a:defRPr b="1">
                <a:latin typeface="Playfair Display"/>
                <a:ea typeface="Playfair Display"/>
                <a:cs typeface="Playfair Display"/>
                <a:sym typeface="Playfair Display"/>
              </a:defRPr>
            </a:lvl4pPr>
            <a:lvl5pPr lvl="4" rtl="0">
              <a:spcBef>
                <a:spcPts val="0"/>
              </a:spcBef>
              <a:spcAft>
                <a:spcPts val="0"/>
              </a:spcAft>
              <a:buSzPts val="1400"/>
              <a:buFont typeface="Playfair Display"/>
              <a:buNone/>
              <a:defRPr b="1">
                <a:latin typeface="Playfair Display"/>
                <a:ea typeface="Playfair Display"/>
                <a:cs typeface="Playfair Display"/>
                <a:sym typeface="Playfair Display"/>
              </a:defRPr>
            </a:lvl5pPr>
            <a:lvl6pPr lvl="5" rtl="0">
              <a:spcBef>
                <a:spcPts val="0"/>
              </a:spcBef>
              <a:spcAft>
                <a:spcPts val="0"/>
              </a:spcAft>
              <a:buSzPts val="1400"/>
              <a:buFont typeface="Playfair Display"/>
              <a:buNone/>
              <a:defRPr b="1">
                <a:latin typeface="Playfair Display"/>
                <a:ea typeface="Playfair Display"/>
                <a:cs typeface="Playfair Display"/>
                <a:sym typeface="Playfair Display"/>
              </a:defRPr>
            </a:lvl6pPr>
            <a:lvl7pPr lvl="6" rtl="0">
              <a:spcBef>
                <a:spcPts val="0"/>
              </a:spcBef>
              <a:spcAft>
                <a:spcPts val="0"/>
              </a:spcAft>
              <a:buSzPts val="1400"/>
              <a:buFont typeface="Playfair Display"/>
              <a:buNone/>
              <a:defRPr b="1">
                <a:latin typeface="Playfair Display"/>
                <a:ea typeface="Playfair Display"/>
                <a:cs typeface="Playfair Display"/>
                <a:sym typeface="Playfair Display"/>
              </a:defRPr>
            </a:lvl7pPr>
            <a:lvl8pPr lvl="7" rtl="0">
              <a:spcBef>
                <a:spcPts val="0"/>
              </a:spcBef>
              <a:spcAft>
                <a:spcPts val="0"/>
              </a:spcAft>
              <a:buSzPts val="1400"/>
              <a:buFont typeface="Playfair Display"/>
              <a:buNone/>
              <a:defRPr b="1">
                <a:latin typeface="Playfair Display"/>
                <a:ea typeface="Playfair Display"/>
                <a:cs typeface="Playfair Display"/>
                <a:sym typeface="Playfair Display"/>
              </a:defRPr>
            </a:lvl8pPr>
            <a:lvl9pPr lvl="8" rtl="0">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322" name="Google Shape;322;p28"/>
          <p:cNvSpPr txBox="1">
            <a:spLocks noGrp="1"/>
          </p:cNvSpPr>
          <p:nvPr>
            <p:ph type="subTitle" idx="9"/>
          </p:nvPr>
        </p:nvSpPr>
        <p:spPr>
          <a:xfrm>
            <a:off x="1382130" y="1347538"/>
            <a:ext cx="21954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rtl="0">
              <a:spcBef>
                <a:spcPts val="0"/>
              </a:spcBef>
              <a:spcAft>
                <a:spcPts val="0"/>
              </a:spcAft>
              <a:buSzPts val="1400"/>
              <a:buFont typeface="Playfair Display"/>
              <a:buNone/>
              <a:defRPr b="1">
                <a:latin typeface="Playfair Display"/>
                <a:ea typeface="Playfair Display"/>
                <a:cs typeface="Playfair Display"/>
                <a:sym typeface="Playfair Display"/>
              </a:defRPr>
            </a:lvl2pPr>
            <a:lvl3pPr lvl="2" rtl="0">
              <a:spcBef>
                <a:spcPts val="0"/>
              </a:spcBef>
              <a:spcAft>
                <a:spcPts val="0"/>
              </a:spcAft>
              <a:buSzPts val="1400"/>
              <a:buFont typeface="Playfair Display"/>
              <a:buNone/>
              <a:defRPr b="1">
                <a:latin typeface="Playfair Display"/>
                <a:ea typeface="Playfair Display"/>
                <a:cs typeface="Playfair Display"/>
                <a:sym typeface="Playfair Display"/>
              </a:defRPr>
            </a:lvl3pPr>
            <a:lvl4pPr lvl="3" rtl="0">
              <a:spcBef>
                <a:spcPts val="0"/>
              </a:spcBef>
              <a:spcAft>
                <a:spcPts val="0"/>
              </a:spcAft>
              <a:buSzPts val="1400"/>
              <a:buFont typeface="Playfair Display"/>
              <a:buNone/>
              <a:defRPr b="1">
                <a:latin typeface="Playfair Display"/>
                <a:ea typeface="Playfair Display"/>
                <a:cs typeface="Playfair Display"/>
                <a:sym typeface="Playfair Display"/>
              </a:defRPr>
            </a:lvl4pPr>
            <a:lvl5pPr lvl="4" rtl="0">
              <a:spcBef>
                <a:spcPts val="0"/>
              </a:spcBef>
              <a:spcAft>
                <a:spcPts val="0"/>
              </a:spcAft>
              <a:buSzPts val="1400"/>
              <a:buFont typeface="Playfair Display"/>
              <a:buNone/>
              <a:defRPr b="1">
                <a:latin typeface="Playfair Display"/>
                <a:ea typeface="Playfair Display"/>
                <a:cs typeface="Playfair Display"/>
                <a:sym typeface="Playfair Display"/>
              </a:defRPr>
            </a:lvl5pPr>
            <a:lvl6pPr lvl="5" rtl="0">
              <a:spcBef>
                <a:spcPts val="0"/>
              </a:spcBef>
              <a:spcAft>
                <a:spcPts val="0"/>
              </a:spcAft>
              <a:buSzPts val="1400"/>
              <a:buFont typeface="Playfair Display"/>
              <a:buNone/>
              <a:defRPr b="1">
                <a:latin typeface="Playfair Display"/>
                <a:ea typeface="Playfair Display"/>
                <a:cs typeface="Playfair Display"/>
                <a:sym typeface="Playfair Display"/>
              </a:defRPr>
            </a:lvl6pPr>
            <a:lvl7pPr lvl="6" rtl="0">
              <a:spcBef>
                <a:spcPts val="0"/>
              </a:spcBef>
              <a:spcAft>
                <a:spcPts val="0"/>
              </a:spcAft>
              <a:buSzPts val="1400"/>
              <a:buFont typeface="Playfair Display"/>
              <a:buNone/>
              <a:defRPr b="1">
                <a:latin typeface="Playfair Display"/>
                <a:ea typeface="Playfair Display"/>
                <a:cs typeface="Playfair Display"/>
                <a:sym typeface="Playfair Display"/>
              </a:defRPr>
            </a:lvl7pPr>
            <a:lvl8pPr lvl="7" rtl="0">
              <a:spcBef>
                <a:spcPts val="0"/>
              </a:spcBef>
              <a:spcAft>
                <a:spcPts val="0"/>
              </a:spcAft>
              <a:buSzPts val="1400"/>
              <a:buFont typeface="Playfair Display"/>
              <a:buNone/>
              <a:defRPr b="1">
                <a:latin typeface="Playfair Display"/>
                <a:ea typeface="Playfair Display"/>
                <a:cs typeface="Playfair Display"/>
                <a:sym typeface="Playfair Display"/>
              </a:defRPr>
            </a:lvl8pPr>
            <a:lvl9pPr lvl="8" rtl="0">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323" name="Google Shape;323;p28"/>
          <p:cNvSpPr txBox="1">
            <a:spLocks noGrp="1"/>
          </p:cNvSpPr>
          <p:nvPr>
            <p:ph type="subTitle" idx="13"/>
          </p:nvPr>
        </p:nvSpPr>
        <p:spPr>
          <a:xfrm>
            <a:off x="1382113" y="3580747"/>
            <a:ext cx="21954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rtl="0">
              <a:spcBef>
                <a:spcPts val="0"/>
              </a:spcBef>
              <a:spcAft>
                <a:spcPts val="0"/>
              </a:spcAft>
              <a:buSzPts val="1400"/>
              <a:buFont typeface="Playfair Display"/>
              <a:buNone/>
              <a:defRPr b="1">
                <a:latin typeface="Playfair Display"/>
                <a:ea typeface="Playfair Display"/>
                <a:cs typeface="Playfair Display"/>
                <a:sym typeface="Playfair Display"/>
              </a:defRPr>
            </a:lvl2pPr>
            <a:lvl3pPr lvl="2" rtl="0">
              <a:spcBef>
                <a:spcPts val="0"/>
              </a:spcBef>
              <a:spcAft>
                <a:spcPts val="0"/>
              </a:spcAft>
              <a:buSzPts val="1400"/>
              <a:buFont typeface="Playfair Display"/>
              <a:buNone/>
              <a:defRPr b="1">
                <a:latin typeface="Playfair Display"/>
                <a:ea typeface="Playfair Display"/>
                <a:cs typeface="Playfair Display"/>
                <a:sym typeface="Playfair Display"/>
              </a:defRPr>
            </a:lvl3pPr>
            <a:lvl4pPr lvl="3" rtl="0">
              <a:spcBef>
                <a:spcPts val="0"/>
              </a:spcBef>
              <a:spcAft>
                <a:spcPts val="0"/>
              </a:spcAft>
              <a:buSzPts val="1400"/>
              <a:buFont typeface="Playfair Display"/>
              <a:buNone/>
              <a:defRPr b="1">
                <a:latin typeface="Playfair Display"/>
                <a:ea typeface="Playfair Display"/>
                <a:cs typeface="Playfair Display"/>
                <a:sym typeface="Playfair Display"/>
              </a:defRPr>
            </a:lvl4pPr>
            <a:lvl5pPr lvl="4" rtl="0">
              <a:spcBef>
                <a:spcPts val="0"/>
              </a:spcBef>
              <a:spcAft>
                <a:spcPts val="0"/>
              </a:spcAft>
              <a:buSzPts val="1400"/>
              <a:buFont typeface="Playfair Display"/>
              <a:buNone/>
              <a:defRPr b="1">
                <a:latin typeface="Playfair Display"/>
                <a:ea typeface="Playfair Display"/>
                <a:cs typeface="Playfair Display"/>
                <a:sym typeface="Playfair Display"/>
              </a:defRPr>
            </a:lvl5pPr>
            <a:lvl6pPr lvl="5" rtl="0">
              <a:spcBef>
                <a:spcPts val="0"/>
              </a:spcBef>
              <a:spcAft>
                <a:spcPts val="0"/>
              </a:spcAft>
              <a:buSzPts val="1400"/>
              <a:buFont typeface="Playfair Display"/>
              <a:buNone/>
              <a:defRPr b="1">
                <a:latin typeface="Playfair Display"/>
                <a:ea typeface="Playfair Display"/>
                <a:cs typeface="Playfair Display"/>
                <a:sym typeface="Playfair Display"/>
              </a:defRPr>
            </a:lvl6pPr>
            <a:lvl7pPr lvl="6" rtl="0">
              <a:spcBef>
                <a:spcPts val="0"/>
              </a:spcBef>
              <a:spcAft>
                <a:spcPts val="0"/>
              </a:spcAft>
              <a:buSzPts val="1400"/>
              <a:buFont typeface="Playfair Display"/>
              <a:buNone/>
              <a:defRPr b="1">
                <a:latin typeface="Playfair Display"/>
                <a:ea typeface="Playfair Display"/>
                <a:cs typeface="Playfair Display"/>
                <a:sym typeface="Playfair Display"/>
              </a:defRPr>
            </a:lvl7pPr>
            <a:lvl8pPr lvl="7" rtl="0">
              <a:spcBef>
                <a:spcPts val="0"/>
              </a:spcBef>
              <a:spcAft>
                <a:spcPts val="0"/>
              </a:spcAft>
              <a:buSzPts val="1400"/>
              <a:buFont typeface="Playfair Display"/>
              <a:buNone/>
              <a:defRPr b="1">
                <a:latin typeface="Playfair Display"/>
                <a:ea typeface="Playfair Display"/>
                <a:cs typeface="Playfair Display"/>
                <a:sym typeface="Playfair Display"/>
              </a:defRPr>
            </a:lvl8pPr>
            <a:lvl9pPr lvl="8" rtl="0">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324" name="Google Shape;324;p28"/>
          <p:cNvSpPr txBox="1">
            <a:spLocks noGrp="1"/>
          </p:cNvSpPr>
          <p:nvPr>
            <p:ph type="subTitle" idx="14"/>
          </p:nvPr>
        </p:nvSpPr>
        <p:spPr>
          <a:xfrm>
            <a:off x="5240989" y="3580747"/>
            <a:ext cx="21954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rtl="0">
              <a:spcBef>
                <a:spcPts val="0"/>
              </a:spcBef>
              <a:spcAft>
                <a:spcPts val="0"/>
              </a:spcAft>
              <a:buSzPts val="1400"/>
              <a:buFont typeface="Playfair Display"/>
              <a:buNone/>
              <a:defRPr b="1">
                <a:latin typeface="Playfair Display"/>
                <a:ea typeface="Playfair Display"/>
                <a:cs typeface="Playfair Display"/>
                <a:sym typeface="Playfair Display"/>
              </a:defRPr>
            </a:lvl2pPr>
            <a:lvl3pPr lvl="2" rtl="0">
              <a:spcBef>
                <a:spcPts val="0"/>
              </a:spcBef>
              <a:spcAft>
                <a:spcPts val="0"/>
              </a:spcAft>
              <a:buSzPts val="1400"/>
              <a:buFont typeface="Playfair Display"/>
              <a:buNone/>
              <a:defRPr b="1">
                <a:latin typeface="Playfair Display"/>
                <a:ea typeface="Playfair Display"/>
                <a:cs typeface="Playfair Display"/>
                <a:sym typeface="Playfair Display"/>
              </a:defRPr>
            </a:lvl3pPr>
            <a:lvl4pPr lvl="3" rtl="0">
              <a:spcBef>
                <a:spcPts val="0"/>
              </a:spcBef>
              <a:spcAft>
                <a:spcPts val="0"/>
              </a:spcAft>
              <a:buSzPts val="1400"/>
              <a:buFont typeface="Playfair Display"/>
              <a:buNone/>
              <a:defRPr b="1">
                <a:latin typeface="Playfair Display"/>
                <a:ea typeface="Playfair Display"/>
                <a:cs typeface="Playfair Display"/>
                <a:sym typeface="Playfair Display"/>
              </a:defRPr>
            </a:lvl4pPr>
            <a:lvl5pPr lvl="4" rtl="0">
              <a:spcBef>
                <a:spcPts val="0"/>
              </a:spcBef>
              <a:spcAft>
                <a:spcPts val="0"/>
              </a:spcAft>
              <a:buSzPts val="1400"/>
              <a:buFont typeface="Playfair Display"/>
              <a:buNone/>
              <a:defRPr b="1">
                <a:latin typeface="Playfair Display"/>
                <a:ea typeface="Playfair Display"/>
                <a:cs typeface="Playfair Display"/>
                <a:sym typeface="Playfair Display"/>
              </a:defRPr>
            </a:lvl5pPr>
            <a:lvl6pPr lvl="5" rtl="0">
              <a:spcBef>
                <a:spcPts val="0"/>
              </a:spcBef>
              <a:spcAft>
                <a:spcPts val="0"/>
              </a:spcAft>
              <a:buSzPts val="1400"/>
              <a:buFont typeface="Playfair Display"/>
              <a:buNone/>
              <a:defRPr b="1">
                <a:latin typeface="Playfair Display"/>
                <a:ea typeface="Playfair Display"/>
                <a:cs typeface="Playfair Display"/>
                <a:sym typeface="Playfair Display"/>
              </a:defRPr>
            </a:lvl6pPr>
            <a:lvl7pPr lvl="6" rtl="0">
              <a:spcBef>
                <a:spcPts val="0"/>
              </a:spcBef>
              <a:spcAft>
                <a:spcPts val="0"/>
              </a:spcAft>
              <a:buSzPts val="1400"/>
              <a:buFont typeface="Playfair Display"/>
              <a:buNone/>
              <a:defRPr b="1">
                <a:latin typeface="Playfair Display"/>
                <a:ea typeface="Playfair Display"/>
                <a:cs typeface="Playfair Display"/>
                <a:sym typeface="Playfair Display"/>
              </a:defRPr>
            </a:lvl7pPr>
            <a:lvl8pPr lvl="7" rtl="0">
              <a:spcBef>
                <a:spcPts val="0"/>
              </a:spcBef>
              <a:spcAft>
                <a:spcPts val="0"/>
              </a:spcAft>
              <a:buSzPts val="1400"/>
              <a:buFont typeface="Playfair Display"/>
              <a:buNone/>
              <a:defRPr b="1">
                <a:latin typeface="Playfair Display"/>
                <a:ea typeface="Playfair Display"/>
                <a:cs typeface="Playfair Display"/>
                <a:sym typeface="Playfair Display"/>
              </a:defRPr>
            </a:lvl8pPr>
            <a:lvl9pPr lvl="8" rtl="0">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325" name="Google Shape;325;p28"/>
          <p:cNvSpPr txBox="1">
            <a:spLocks noGrp="1"/>
          </p:cNvSpPr>
          <p:nvPr>
            <p:ph type="subTitle" idx="15"/>
          </p:nvPr>
        </p:nvSpPr>
        <p:spPr>
          <a:xfrm>
            <a:off x="5240993" y="1347547"/>
            <a:ext cx="21954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rtl="0">
              <a:spcBef>
                <a:spcPts val="0"/>
              </a:spcBef>
              <a:spcAft>
                <a:spcPts val="0"/>
              </a:spcAft>
              <a:buSzPts val="1400"/>
              <a:buFont typeface="Playfair Display"/>
              <a:buNone/>
              <a:defRPr b="1">
                <a:latin typeface="Playfair Display"/>
                <a:ea typeface="Playfair Display"/>
                <a:cs typeface="Playfair Display"/>
                <a:sym typeface="Playfair Display"/>
              </a:defRPr>
            </a:lvl2pPr>
            <a:lvl3pPr lvl="2" rtl="0">
              <a:spcBef>
                <a:spcPts val="0"/>
              </a:spcBef>
              <a:spcAft>
                <a:spcPts val="0"/>
              </a:spcAft>
              <a:buSzPts val="1400"/>
              <a:buFont typeface="Playfair Display"/>
              <a:buNone/>
              <a:defRPr b="1">
                <a:latin typeface="Playfair Display"/>
                <a:ea typeface="Playfair Display"/>
                <a:cs typeface="Playfair Display"/>
                <a:sym typeface="Playfair Display"/>
              </a:defRPr>
            </a:lvl3pPr>
            <a:lvl4pPr lvl="3" rtl="0">
              <a:spcBef>
                <a:spcPts val="0"/>
              </a:spcBef>
              <a:spcAft>
                <a:spcPts val="0"/>
              </a:spcAft>
              <a:buSzPts val="1400"/>
              <a:buFont typeface="Playfair Display"/>
              <a:buNone/>
              <a:defRPr b="1">
                <a:latin typeface="Playfair Display"/>
                <a:ea typeface="Playfair Display"/>
                <a:cs typeface="Playfair Display"/>
                <a:sym typeface="Playfair Display"/>
              </a:defRPr>
            </a:lvl4pPr>
            <a:lvl5pPr lvl="4" rtl="0">
              <a:spcBef>
                <a:spcPts val="0"/>
              </a:spcBef>
              <a:spcAft>
                <a:spcPts val="0"/>
              </a:spcAft>
              <a:buSzPts val="1400"/>
              <a:buFont typeface="Playfair Display"/>
              <a:buNone/>
              <a:defRPr b="1">
                <a:latin typeface="Playfair Display"/>
                <a:ea typeface="Playfair Display"/>
                <a:cs typeface="Playfair Display"/>
                <a:sym typeface="Playfair Display"/>
              </a:defRPr>
            </a:lvl5pPr>
            <a:lvl6pPr lvl="5" rtl="0">
              <a:spcBef>
                <a:spcPts val="0"/>
              </a:spcBef>
              <a:spcAft>
                <a:spcPts val="0"/>
              </a:spcAft>
              <a:buSzPts val="1400"/>
              <a:buFont typeface="Playfair Display"/>
              <a:buNone/>
              <a:defRPr b="1">
                <a:latin typeface="Playfair Display"/>
                <a:ea typeface="Playfair Display"/>
                <a:cs typeface="Playfair Display"/>
                <a:sym typeface="Playfair Display"/>
              </a:defRPr>
            </a:lvl6pPr>
            <a:lvl7pPr lvl="6" rtl="0">
              <a:spcBef>
                <a:spcPts val="0"/>
              </a:spcBef>
              <a:spcAft>
                <a:spcPts val="0"/>
              </a:spcAft>
              <a:buSzPts val="1400"/>
              <a:buFont typeface="Playfair Display"/>
              <a:buNone/>
              <a:defRPr b="1">
                <a:latin typeface="Playfair Display"/>
                <a:ea typeface="Playfair Display"/>
                <a:cs typeface="Playfair Display"/>
                <a:sym typeface="Playfair Display"/>
              </a:defRPr>
            </a:lvl7pPr>
            <a:lvl8pPr lvl="7" rtl="0">
              <a:spcBef>
                <a:spcPts val="0"/>
              </a:spcBef>
              <a:spcAft>
                <a:spcPts val="0"/>
              </a:spcAft>
              <a:buSzPts val="1400"/>
              <a:buFont typeface="Playfair Display"/>
              <a:buNone/>
              <a:defRPr b="1">
                <a:latin typeface="Playfair Display"/>
                <a:ea typeface="Playfair Display"/>
                <a:cs typeface="Playfair Display"/>
                <a:sym typeface="Playfair Display"/>
              </a:defRPr>
            </a:lvl8pPr>
            <a:lvl9pPr lvl="8" rtl="0">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326"/>
        <p:cNvGrpSpPr/>
        <p:nvPr/>
      </p:nvGrpSpPr>
      <p:grpSpPr>
        <a:xfrm>
          <a:off x="0" y="0"/>
          <a:ext cx="0" cy="0"/>
          <a:chOff x="0" y="0"/>
          <a:chExt cx="0" cy="0"/>
        </a:xfrm>
      </p:grpSpPr>
      <p:pic>
        <p:nvPicPr>
          <p:cNvPr id="327" name="Google Shape;327;p29"/>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328" name="Google Shape;328;p29"/>
          <p:cNvGrpSpPr/>
          <p:nvPr/>
        </p:nvGrpSpPr>
        <p:grpSpPr>
          <a:xfrm>
            <a:off x="246666" y="209479"/>
            <a:ext cx="8650669" cy="4723650"/>
            <a:chOff x="159550" y="164300"/>
            <a:chExt cx="8834425" cy="4823989"/>
          </a:xfrm>
        </p:grpSpPr>
        <p:cxnSp>
          <p:nvCxnSpPr>
            <p:cNvPr id="329" name="Google Shape;329;p29"/>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330" name="Google Shape;330;p29"/>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331" name="Google Shape;331;p29"/>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332" name="Google Shape;332;p29"/>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333" name="Google Shape;333;p29"/>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334" name="Google Shape;334;p29"/>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335" name="Google Shape;335;p29"/>
          <p:cNvSpPr txBox="1">
            <a:spLocks noGrp="1"/>
          </p:cNvSpPr>
          <p:nvPr>
            <p:ph type="title" hasCustomPrompt="1"/>
          </p:nvPr>
        </p:nvSpPr>
        <p:spPr>
          <a:xfrm>
            <a:off x="1502531" y="540000"/>
            <a:ext cx="4051800" cy="74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SzPts val="7200"/>
              <a:buNone/>
              <a:defRPr sz="46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336" name="Google Shape;336;p29"/>
          <p:cNvSpPr txBox="1">
            <a:spLocks noGrp="1"/>
          </p:cNvSpPr>
          <p:nvPr>
            <p:ph type="subTitle" idx="1"/>
          </p:nvPr>
        </p:nvSpPr>
        <p:spPr>
          <a:xfrm>
            <a:off x="1502486" y="1362004"/>
            <a:ext cx="4051800" cy="41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337" name="Google Shape;337;p29"/>
          <p:cNvSpPr txBox="1">
            <a:spLocks noGrp="1"/>
          </p:cNvSpPr>
          <p:nvPr>
            <p:ph type="title" idx="2" hasCustomPrompt="1"/>
          </p:nvPr>
        </p:nvSpPr>
        <p:spPr>
          <a:xfrm>
            <a:off x="1502525" y="3365583"/>
            <a:ext cx="4051800" cy="74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SzPts val="7200"/>
              <a:buNone/>
              <a:defRPr sz="46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338" name="Google Shape;338;p29"/>
          <p:cNvSpPr txBox="1">
            <a:spLocks noGrp="1"/>
          </p:cNvSpPr>
          <p:nvPr>
            <p:ph type="subTitle" idx="3"/>
          </p:nvPr>
        </p:nvSpPr>
        <p:spPr>
          <a:xfrm>
            <a:off x="1502413" y="4187575"/>
            <a:ext cx="4051800" cy="41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339" name="Google Shape;339;p29"/>
          <p:cNvSpPr txBox="1">
            <a:spLocks noGrp="1"/>
          </p:cNvSpPr>
          <p:nvPr>
            <p:ph type="title" idx="4" hasCustomPrompt="1"/>
          </p:nvPr>
        </p:nvSpPr>
        <p:spPr>
          <a:xfrm>
            <a:off x="3589779" y="1952783"/>
            <a:ext cx="4051800" cy="74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SzPts val="7200"/>
              <a:buNone/>
              <a:defRPr sz="46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340" name="Google Shape;340;p29"/>
          <p:cNvSpPr txBox="1">
            <a:spLocks noGrp="1"/>
          </p:cNvSpPr>
          <p:nvPr>
            <p:ph type="subTitle" idx="5"/>
          </p:nvPr>
        </p:nvSpPr>
        <p:spPr>
          <a:xfrm>
            <a:off x="3589690" y="2774787"/>
            <a:ext cx="4051800" cy="41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341"/>
        <p:cNvGrpSpPr/>
        <p:nvPr/>
      </p:nvGrpSpPr>
      <p:grpSpPr>
        <a:xfrm>
          <a:off x="0" y="0"/>
          <a:ext cx="0" cy="0"/>
          <a:chOff x="0" y="0"/>
          <a:chExt cx="0" cy="0"/>
        </a:xfrm>
      </p:grpSpPr>
      <p:pic>
        <p:nvPicPr>
          <p:cNvPr id="342" name="Google Shape;342;p30"/>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343" name="Google Shape;343;p30"/>
          <p:cNvGrpSpPr/>
          <p:nvPr/>
        </p:nvGrpSpPr>
        <p:grpSpPr>
          <a:xfrm>
            <a:off x="246666" y="209479"/>
            <a:ext cx="8650669" cy="4723650"/>
            <a:chOff x="159550" y="164300"/>
            <a:chExt cx="8834425" cy="4823989"/>
          </a:xfrm>
        </p:grpSpPr>
        <p:cxnSp>
          <p:nvCxnSpPr>
            <p:cNvPr id="344" name="Google Shape;344;p30"/>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345" name="Google Shape;345;p30"/>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346" name="Google Shape;346;p30"/>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347" name="Google Shape;347;p30"/>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348" name="Google Shape;348;p30"/>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349" name="Google Shape;349;p30"/>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350" name="Google Shape;350;p30"/>
          <p:cNvSpPr txBox="1">
            <a:spLocks noGrp="1"/>
          </p:cNvSpPr>
          <p:nvPr>
            <p:ph type="subTitle" idx="1"/>
          </p:nvPr>
        </p:nvSpPr>
        <p:spPr>
          <a:xfrm>
            <a:off x="713100" y="1663952"/>
            <a:ext cx="3852000" cy="107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351" name="Google Shape;351;p30"/>
          <p:cNvSpPr txBox="1">
            <a:spLocks noGrp="1"/>
          </p:cNvSpPr>
          <p:nvPr>
            <p:ph type="ctrTitle"/>
          </p:nvPr>
        </p:nvSpPr>
        <p:spPr>
          <a:xfrm flipH="1">
            <a:off x="719450" y="828452"/>
            <a:ext cx="3852000" cy="835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200"/>
              <a:buNone/>
              <a:defRPr sz="4800">
                <a:solidFill>
                  <a:schemeClr val="dk1"/>
                </a:solidFill>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352" name="Google Shape;352;p30"/>
          <p:cNvSpPr txBox="1"/>
          <p:nvPr/>
        </p:nvSpPr>
        <p:spPr>
          <a:xfrm>
            <a:off x="713103" y="3304950"/>
            <a:ext cx="3852000" cy="7287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100">
                <a:solidFill>
                  <a:schemeClr val="dk1"/>
                </a:solidFill>
                <a:latin typeface="Barlow"/>
                <a:ea typeface="Barlow"/>
                <a:cs typeface="Barlow"/>
                <a:sym typeface="Barlow"/>
              </a:rPr>
              <a:t>CREDITS: This presentation template was created by </a:t>
            </a:r>
            <a:r>
              <a:rPr lang="en" sz="1100" b="1" u="sng">
                <a:solidFill>
                  <a:schemeClr val="dk1"/>
                </a:solidFill>
                <a:latin typeface="Barlow"/>
                <a:ea typeface="Barlow"/>
                <a:cs typeface="Barlow"/>
                <a:sym typeface="Barlow"/>
                <a:hlinkClick r:id="rId3">
                  <a:extLst>
                    <a:ext uri="{A12FA001-AC4F-418D-AE19-62706E023703}">
                      <ahyp:hlinkClr xmlns:ahyp="http://schemas.microsoft.com/office/drawing/2018/hyperlinkcolor" val="tx"/>
                    </a:ext>
                  </a:extLst>
                </a:hlinkClick>
              </a:rPr>
              <a:t>Slidesgo</a:t>
            </a:r>
            <a:r>
              <a:rPr lang="en" sz="1100" b="1">
                <a:solidFill>
                  <a:schemeClr val="dk1"/>
                </a:solidFill>
                <a:latin typeface="Barlow"/>
                <a:ea typeface="Barlow"/>
                <a:cs typeface="Barlow"/>
                <a:sym typeface="Barlow"/>
              </a:rPr>
              <a:t>,</a:t>
            </a:r>
            <a:r>
              <a:rPr lang="en" sz="1100">
                <a:solidFill>
                  <a:schemeClr val="dk1"/>
                </a:solidFill>
                <a:latin typeface="Barlow"/>
                <a:ea typeface="Barlow"/>
                <a:cs typeface="Barlow"/>
                <a:sym typeface="Barlow"/>
              </a:rPr>
              <a:t> including icons by </a:t>
            </a:r>
            <a:r>
              <a:rPr lang="en" sz="1100" b="1" u="sng">
                <a:solidFill>
                  <a:schemeClr val="dk1"/>
                </a:solidFill>
                <a:latin typeface="Barlow"/>
                <a:ea typeface="Barlow"/>
                <a:cs typeface="Barlow"/>
                <a:sym typeface="Barlow"/>
                <a:hlinkClick r:id="rId4">
                  <a:extLst>
                    <a:ext uri="{A12FA001-AC4F-418D-AE19-62706E023703}">
                      <ahyp:hlinkClr xmlns:ahyp="http://schemas.microsoft.com/office/drawing/2018/hyperlinkcolor" val="tx"/>
                    </a:ext>
                  </a:extLst>
                </a:hlinkClick>
              </a:rPr>
              <a:t>Flaticon</a:t>
            </a:r>
            <a:r>
              <a:rPr lang="en" sz="1100">
                <a:solidFill>
                  <a:schemeClr val="dk1"/>
                </a:solidFill>
                <a:latin typeface="Barlow"/>
                <a:ea typeface="Barlow"/>
                <a:cs typeface="Barlow"/>
                <a:sym typeface="Barlow"/>
              </a:rPr>
              <a:t>, infographics &amp; images by </a:t>
            </a:r>
            <a:r>
              <a:rPr lang="en" sz="1100" b="1" u="sng">
                <a:solidFill>
                  <a:schemeClr val="dk1"/>
                </a:solidFill>
                <a:latin typeface="Barlow"/>
                <a:ea typeface="Barlow"/>
                <a:cs typeface="Barlow"/>
                <a:sym typeface="Barlow"/>
                <a:hlinkClick r:id="rId5">
                  <a:extLst>
                    <a:ext uri="{A12FA001-AC4F-418D-AE19-62706E023703}">
                      <ahyp:hlinkClr xmlns:ahyp="http://schemas.microsoft.com/office/drawing/2018/hyperlinkcolor" val="tx"/>
                    </a:ext>
                  </a:extLst>
                </a:hlinkClick>
              </a:rPr>
              <a:t>Freepik</a:t>
            </a:r>
            <a:r>
              <a:rPr lang="en" sz="1100" u="sng">
                <a:solidFill>
                  <a:schemeClr val="dk1"/>
                </a:solidFill>
                <a:latin typeface="Barlow"/>
                <a:ea typeface="Barlow"/>
                <a:cs typeface="Barlow"/>
                <a:sym typeface="Barlow"/>
              </a:rPr>
              <a:t> </a:t>
            </a:r>
            <a:endParaRPr sz="1100" u="sng">
              <a:solidFill>
                <a:schemeClr val="dk1"/>
              </a:solidFill>
              <a:latin typeface="Barlow"/>
              <a:ea typeface="Barlow"/>
              <a:cs typeface="Barlow"/>
              <a:sym typeface="Barlow"/>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
  <p:cSld name="CUSTOM_2">
    <p:spTree>
      <p:nvGrpSpPr>
        <p:cNvPr id="1" name="Shape 353"/>
        <p:cNvGrpSpPr/>
        <p:nvPr/>
      </p:nvGrpSpPr>
      <p:grpSpPr>
        <a:xfrm>
          <a:off x="0" y="0"/>
          <a:ext cx="0" cy="0"/>
          <a:chOff x="0" y="0"/>
          <a:chExt cx="0" cy="0"/>
        </a:xfrm>
      </p:grpSpPr>
      <p:pic>
        <p:nvPicPr>
          <p:cNvPr id="354" name="Google Shape;354;p31"/>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355" name="Google Shape;355;p31"/>
          <p:cNvGrpSpPr/>
          <p:nvPr/>
        </p:nvGrpSpPr>
        <p:grpSpPr>
          <a:xfrm>
            <a:off x="246666" y="209479"/>
            <a:ext cx="8650669" cy="4723650"/>
            <a:chOff x="159550" y="164300"/>
            <a:chExt cx="8834425" cy="4823989"/>
          </a:xfrm>
        </p:grpSpPr>
        <p:cxnSp>
          <p:nvCxnSpPr>
            <p:cNvPr id="356" name="Google Shape;356;p31"/>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357" name="Google Shape;357;p31"/>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358" name="Google Shape;358;p31"/>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359" name="Google Shape;359;p31"/>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360" name="Google Shape;360;p31"/>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361" name="Google Shape;361;p31"/>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grpSp>
        <p:nvGrpSpPr>
          <p:cNvPr id="362" name="Google Shape;362;p31"/>
          <p:cNvGrpSpPr/>
          <p:nvPr/>
        </p:nvGrpSpPr>
        <p:grpSpPr>
          <a:xfrm>
            <a:off x="249422" y="4118014"/>
            <a:ext cx="807600" cy="807600"/>
            <a:chOff x="249422" y="4118014"/>
            <a:chExt cx="807600" cy="807600"/>
          </a:xfrm>
        </p:grpSpPr>
        <p:sp>
          <p:nvSpPr>
            <p:cNvPr id="363" name="Google Shape;363;p31"/>
            <p:cNvSpPr/>
            <p:nvPr/>
          </p:nvSpPr>
          <p:spPr>
            <a:xfrm>
              <a:off x="249422" y="4118014"/>
              <a:ext cx="807600" cy="807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364" name="Google Shape;364;p31"/>
            <p:cNvGrpSpPr/>
            <p:nvPr/>
          </p:nvGrpSpPr>
          <p:grpSpPr>
            <a:xfrm>
              <a:off x="377142" y="4267618"/>
              <a:ext cx="551969" cy="510680"/>
              <a:chOff x="752361" y="1314879"/>
              <a:chExt cx="3012933" cy="2787552"/>
            </a:xfrm>
          </p:grpSpPr>
          <p:sp>
            <p:nvSpPr>
              <p:cNvPr id="365" name="Google Shape;365;p31"/>
              <p:cNvSpPr/>
              <p:nvPr/>
            </p:nvSpPr>
            <p:spPr>
              <a:xfrm>
                <a:off x="1808757" y="3070140"/>
                <a:ext cx="235660" cy="162524"/>
              </a:xfrm>
              <a:custGeom>
                <a:avLst/>
                <a:gdLst/>
                <a:ahLst/>
                <a:cxnLst/>
                <a:rect l="l" t="t" r="r" b="b"/>
                <a:pathLst>
                  <a:path w="21" h="14" extrusionOk="0">
                    <a:moveTo>
                      <a:pt x="14" y="14"/>
                    </a:moveTo>
                    <a:cubicBezTo>
                      <a:pt x="7" y="14"/>
                      <a:pt x="7" y="14"/>
                      <a:pt x="7" y="14"/>
                    </a:cubicBezTo>
                    <a:cubicBezTo>
                      <a:pt x="3" y="14"/>
                      <a:pt x="0" y="11"/>
                      <a:pt x="0" y="7"/>
                    </a:cubicBezTo>
                    <a:cubicBezTo>
                      <a:pt x="0" y="3"/>
                      <a:pt x="3" y="0"/>
                      <a:pt x="7" y="0"/>
                    </a:cubicBezTo>
                    <a:cubicBezTo>
                      <a:pt x="14" y="0"/>
                      <a:pt x="14" y="0"/>
                      <a:pt x="14" y="0"/>
                    </a:cubicBezTo>
                    <a:cubicBezTo>
                      <a:pt x="18" y="0"/>
                      <a:pt x="21" y="3"/>
                      <a:pt x="21" y="7"/>
                    </a:cubicBezTo>
                    <a:cubicBezTo>
                      <a:pt x="21" y="11"/>
                      <a:pt x="18" y="14"/>
                      <a:pt x="14" y="14"/>
                    </a:cubicBezTo>
                    <a:close/>
                    <a:moveTo>
                      <a:pt x="7" y="3"/>
                    </a:moveTo>
                    <a:cubicBezTo>
                      <a:pt x="5" y="3"/>
                      <a:pt x="3" y="5"/>
                      <a:pt x="3" y="7"/>
                    </a:cubicBezTo>
                    <a:cubicBezTo>
                      <a:pt x="3" y="9"/>
                      <a:pt x="5" y="10"/>
                      <a:pt x="7" y="10"/>
                    </a:cubicBezTo>
                    <a:cubicBezTo>
                      <a:pt x="14" y="10"/>
                      <a:pt x="14" y="10"/>
                      <a:pt x="14" y="10"/>
                    </a:cubicBezTo>
                    <a:cubicBezTo>
                      <a:pt x="16" y="10"/>
                      <a:pt x="18" y="9"/>
                      <a:pt x="18" y="7"/>
                    </a:cubicBezTo>
                    <a:cubicBezTo>
                      <a:pt x="18" y="5"/>
                      <a:pt x="16" y="3"/>
                      <a:pt x="14" y="3"/>
                    </a:cubicBezTo>
                    <a:lnTo>
                      <a:pt x="7" y="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31"/>
              <p:cNvSpPr/>
              <p:nvPr/>
            </p:nvSpPr>
            <p:spPr>
              <a:xfrm>
                <a:off x="2125674" y="3070140"/>
                <a:ext cx="243784" cy="162524"/>
              </a:xfrm>
              <a:custGeom>
                <a:avLst/>
                <a:gdLst/>
                <a:ahLst/>
                <a:cxnLst/>
                <a:rect l="l" t="t" r="r" b="b"/>
                <a:pathLst>
                  <a:path w="21" h="14" extrusionOk="0">
                    <a:moveTo>
                      <a:pt x="14" y="14"/>
                    </a:moveTo>
                    <a:cubicBezTo>
                      <a:pt x="7" y="14"/>
                      <a:pt x="7" y="14"/>
                      <a:pt x="7" y="14"/>
                    </a:cubicBezTo>
                    <a:cubicBezTo>
                      <a:pt x="3" y="14"/>
                      <a:pt x="0" y="11"/>
                      <a:pt x="0" y="7"/>
                    </a:cubicBezTo>
                    <a:cubicBezTo>
                      <a:pt x="0" y="3"/>
                      <a:pt x="3" y="0"/>
                      <a:pt x="7" y="0"/>
                    </a:cubicBezTo>
                    <a:cubicBezTo>
                      <a:pt x="14" y="0"/>
                      <a:pt x="14" y="0"/>
                      <a:pt x="14" y="0"/>
                    </a:cubicBezTo>
                    <a:cubicBezTo>
                      <a:pt x="18" y="0"/>
                      <a:pt x="21" y="3"/>
                      <a:pt x="21" y="7"/>
                    </a:cubicBezTo>
                    <a:cubicBezTo>
                      <a:pt x="21" y="11"/>
                      <a:pt x="18" y="14"/>
                      <a:pt x="14" y="14"/>
                    </a:cubicBezTo>
                    <a:close/>
                    <a:moveTo>
                      <a:pt x="7" y="3"/>
                    </a:moveTo>
                    <a:cubicBezTo>
                      <a:pt x="5" y="3"/>
                      <a:pt x="3" y="5"/>
                      <a:pt x="3" y="7"/>
                    </a:cubicBezTo>
                    <a:cubicBezTo>
                      <a:pt x="3" y="9"/>
                      <a:pt x="5" y="10"/>
                      <a:pt x="7" y="10"/>
                    </a:cubicBezTo>
                    <a:cubicBezTo>
                      <a:pt x="14" y="10"/>
                      <a:pt x="14" y="10"/>
                      <a:pt x="14" y="10"/>
                    </a:cubicBezTo>
                    <a:cubicBezTo>
                      <a:pt x="16" y="10"/>
                      <a:pt x="18" y="9"/>
                      <a:pt x="18" y="7"/>
                    </a:cubicBezTo>
                    <a:cubicBezTo>
                      <a:pt x="18" y="5"/>
                      <a:pt x="16" y="3"/>
                      <a:pt x="14" y="3"/>
                    </a:cubicBezTo>
                    <a:lnTo>
                      <a:pt x="7" y="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31"/>
              <p:cNvSpPr/>
              <p:nvPr/>
            </p:nvSpPr>
            <p:spPr>
              <a:xfrm>
                <a:off x="1971280" y="3127026"/>
                <a:ext cx="235660" cy="32505"/>
              </a:xfrm>
              <a:custGeom>
                <a:avLst/>
                <a:gdLst/>
                <a:ahLst/>
                <a:cxnLst/>
                <a:rect l="l" t="t" r="r" b="b"/>
                <a:pathLst>
                  <a:path w="21" h="3" extrusionOk="0">
                    <a:moveTo>
                      <a:pt x="19" y="3"/>
                    </a:moveTo>
                    <a:cubicBezTo>
                      <a:pt x="2" y="3"/>
                      <a:pt x="2" y="3"/>
                      <a:pt x="2" y="3"/>
                    </a:cubicBezTo>
                    <a:cubicBezTo>
                      <a:pt x="1" y="3"/>
                      <a:pt x="0" y="3"/>
                      <a:pt x="0" y="2"/>
                    </a:cubicBezTo>
                    <a:cubicBezTo>
                      <a:pt x="0" y="2"/>
                      <a:pt x="0" y="2"/>
                      <a:pt x="0" y="2"/>
                    </a:cubicBezTo>
                    <a:cubicBezTo>
                      <a:pt x="0" y="1"/>
                      <a:pt x="1" y="0"/>
                      <a:pt x="2" y="0"/>
                    </a:cubicBezTo>
                    <a:cubicBezTo>
                      <a:pt x="19" y="0"/>
                      <a:pt x="19" y="0"/>
                      <a:pt x="19" y="0"/>
                    </a:cubicBezTo>
                    <a:cubicBezTo>
                      <a:pt x="20" y="0"/>
                      <a:pt x="21" y="1"/>
                      <a:pt x="21" y="2"/>
                    </a:cubicBezTo>
                    <a:cubicBezTo>
                      <a:pt x="21" y="2"/>
                      <a:pt x="21" y="2"/>
                      <a:pt x="21" y="2"/>
                    </a:cubicBezTo>
                    <a:cubicBezTo>
                      <a:pt x="21" y="3"/>
                      <a:pt x="20" y="3"/>
                      <a:pt x="19"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31"/>
              <p:cNvSpPr/>
              <p:nvPr/>
            </p:nvSpPr>
            <p:spPr>
              <a:xfrm>
                <a:off x="2465114" y="3070140"/>
                <a:ext cx="243784" cy="162524"/>
              </a:xfrm>
              <a:custGeom>
                <a:avLst/>
                <a:gdLst/>
                <a:ahLst/>
                <a:cxnLst/>
                <a:rect l="l" t="t" r="r" b="b"/>
                <a:pathLst>
                  <a:path w="21" h="14" extrusionOk="0">
                    <a:moveTo>
                      <a:pt x="14" y="14"/>
                    </a:moveTo>
                    <a:cubicBezTo>
                      <a:pt x="7" y="14"/>
                      <a:pt x="7" y="14"/>
                      <a:pt x="7" y="14"/>
                    </a:cubicBezTo>
                    <a:cubicBezTo>
                      <a:pt x="3" y="14"/>
                      <a:pt x="0" y="11"/>
                      <a:pt x="0" y="7"/>
                    </a:cubicBezTo>
                    <a:cubicBezTo>
                      <a:pt x="0" y="3"/>
                      <a:pt x="3" y="0"/>
                      <a:pt x="7" y="0"/>
                    </a:cubicBezTo>
                    <a:cubicBezTo>
                      <a:pt x="14" y="0"/>
                      <a:pt x="14" y="0"/>
                      <a:pt x="14" y="0"/>
                    </a:cubicBezTo>
                    <a:cubicBezTo>
                      <a:pt x="18" y="0"/>
                      <a:pt x="21" y="3"/>
                      <a:pt x="21" y="7"/>
                    </a:cubicBezTo>
                    <a:cubicBezTo>
                      <a:pt x="21" y="11"/>
                      <a:pt x="18" y="14"/>
                      <a:pt x="14" y="14"/>
                    </a:cubicBezTo>
                    <a:close/>
                    <a:moveTo>
                      <a:pt x="7" y="3"/>
                    </a:moveTo>
                    <a:cubicBezTo>
                      <a:pt x="5" y="3"/>
                      <a:pt x="3" y="5"/>
                      <a:pt x="3" y="7"/>
                    </a:cubicBezTo>
                    <a:cubicBezTo>
                      <a:pt x="3" y="9"/>
                      <a:pt x="5" y="10"/>
                      <a:pt x="7" y="10"/>
                    </a:cubicBezTo>
                    <a:cubicBezTo>
                      <a:pt x="14" y="10"/>
                      <a:pt x="14" y="10"/>
                      <a:pt x="14" y="10"/>
                    </a:cubicBezTo>
                    <a:cubicBezTo>
                      <a:pt x="16" y="10"/>
                      <a:pt x="18" y="9"/>
                      <a:pt x="18" y="7"/>
                    </a:cubicBezTo>
                    <a:cubicBezTo>
                      <a:pt x="18" y="5"/>
                      <a:pt x="16" y="3"/>
                      <a:pt x="14" y="3"/>
                    </a:cubicBezTo>
                    <a:lnTo>
                      <a:pt x="7" y="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31"/>
              <p:cNvSpPr/>
              <p:nvPr/>
            </p:nvSpPr>
            <p:spPr>
              <a:xfrm>
                <a:off x="2302591" y="3127026"/>
                <a:ext cx="243784" cy="32505"/>
              </a:xfrm>
              <a:custGeom>
                <a:avLst/>
                <a:gdLst/>
                <a:ahLst/>
                <a:cxnLst/>
                <a:rect l="l" t="t" r="r" b="b"/>
                <a:pathLst>
                  <a:path w="21" h="3" extrusionOk="0">
                    <a:moveTo>
                      <a:pt x="20" y="3"/>
                    </a:moveTo>
                    <a:cubicBezTo>
                      <a:pt x="2" y="3"/>
                      <a:pt x="2" y="3"/>
                      <a:pt x="2" y="3"/>
                    </a:cubicBezTo>
                    <a:cubicBezTo>
                      <a:pt x="1" y="3"/>
                      <a:pt x="0" y="3"/>
                      <a:pt x="0" y="2"/>
                    </a:cubicBezTo>
                    <a:cubicBezTo>
                      <a:pt x="0" y="2"/>
                      <a:pt x="0" y="2"/>
                      <a:pt x="0" y="2"/>
                    </a:cubicBezTo>
                    <a:cubicBezTo>
                      <a:pt x="0" y="1"/>
                      <a:pt x="1" y="0"/>
                      <a:pt x="2" y="0"/>
                    </a:cubicBezTo>
                    <a:cubicBezTo>
                      <a:pt x="20" y="0"/>
                      <a:pt x="20" y="0"/>
                      <a:pt x="20" y="0"/>
                    </a:cubicBezTo>
                    <a:cubicBezTo>
                      <a:pt x="20" y="0"/>
                      <a:pt x="21" y="1"/>
                      <a:pt x="21" y="2"/>
                    </a:cubicBezTo>
                    <a:cubicBezTo>
                      <a:pt x="21" y="2"/>
                      <a:pt x="21" y="2"/>
                      <a:pt x="21" y="2"/>
                    </a:cubicBezTo>
                    <a:cubicBezTo>
                      <a:pt x="21" y="3"/>
                      <a:pt x="20" y="3"/>
                      <a:pt x="20"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31"/>
              <p:cNvSpPr/>
              <p:nvPr/>
            </p:nvSpPr>
            <p:spPr>
              <a:xfrm>
                <a:off x="1865637" y="3062016"/>
                <a:ext cx="64800" cy="169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31"/>
              <p:cNvSpPr/>
              <p:nvPr/>
            </p:nvSpPr>
            <p:spPr>
              <a:xfrm>
                <a:off x="1288685" y="2948249"/>
                <a:ext cx="463192" cy="528206"/>
              </a:xfrm>
              <a:custGeom>
                <a:avLst/>
                <a:gdLst/>
                <a:ahLst/>
                <a:cxnLst/>
                <a:rect l="l" t="t" r="r" b="b"/>
                <a:pathLst>
                  <a:path w="57" h="65" extrusionOk="0">
                    <a:moveTo>
                      <a:pt x="0" y="65"/>
                    </a:moveTo>
                    <a:lnTo>
                      <a:pt x="57" y="65"/>
                    </a:lnTo>
                    <a:lnTo>
                      <a:pt x="57" y="0"/>
                    </a:lnTo>
                    <a:lnTo>
                      <a:pt x="6" y="0"/>
                    </a:lnTo>
                    <a:lnTo>
                      <a:pt x="0" y="65"/>
                    </a:lnTo>
                    <a:close/>
                  </a:path>
                </a:pathLst>
              </a:custGeom>
              <a:solidFill>
                <a:srgbClr val="E8B9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31"/>
              <p:cNvSpPr/>
              <p:nvPr/>
            </p:nvSpPr>
            <p:spPr>
              <a:xfrm>
                <a:off x="841745" y="1558665"/>
                <a:ext cx="381931" cy="536330"/>
              </a:xfrm>
              <a:custGeom>
                <a:avLst/>
                <a:gdLst/>
                <a:ahLst/>
                <a:cxnLst/>
                <a:rect l="l" t="t" r="r" b="b"/>
                <a:pathLst>
                  <a:path w="33" h="47" extrusionOk="0">
                    <a:moveTo>
                      <a:pt x="27" y="1"/>
                    </a:moveTo>
                    <a:cubicBezTo>
                      <a:pt x="27" y="2"/>
                      <a:pt x="27" y="2"/>
                      <a:pt x="27" y="2"/>
                    </a:cubicBezTo>
                    <a:cubicBezTo>
                      <a:pt x="31" y="3"/>
                      <a:pt x="33" y="8"/>
                      <a:pt x="31" y="12"/>
                    </a:cubicBezTo>
                    <a:cubicBezTo>
                      <a:pt x="17" y="41"/>
                      <a:pt x="17" y="41"/>
                      <a:pt x="17" y="41"/>
                    </a:cubicBezTo>
                    <a:cubicBezTo>
                      <a:pt x="15" y="45"/>
                      <a:pt x="10" y="47"/>
                      <a:pt x="6" y="45"/>
                    </a:cubicBezTo>
                    <a:cubicBezTo>
                      <a:pt x="6" y="45"/>
                      <a:pt x="6" y="45"/>
                      <a:pt x="6" y="45"/>
                    </a:cubicBezTo>
                    <a:cubicBezTo>
                      <a:pt x="2" y="44"/>
                      <a:pt x="0" y="39"/>
                      <a:pt x="2" y="35"/>
                    </a:cubicBezTo>
                    <a:cubicBezTo>
                      <a:pt x="16" y="6"/>
                      <a:pt x="16" y="6"/>
                      <a:pt x="16" y="6"/>
                    </a:cubicBezTo>
                    <a:cubicBezTo>
                      <a:pt x="18" y="2"/>
                      <a:pt x="23" y="0"/>
                      <a:pt x="27" y="1"/>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1"/>
              <p:cNvSpPr/>
              <p:nvPr/>
            </p:nvSpPr>
            <p:spPr>
              <a:xfrm>
                <a:off x="866126" y="1371765"/>
                <a:ext cx="381931" cy="536330"/>
              </a:xfrm>
              <a:custGeom>
                <a:avLst/>
                <a:gdLst/>
                <a:ahLst/>
                <a:cxnLst/>
                <a:rect l="l" t="t" r="r" b="b"/>
                <a:pathLst>
                  <a:path w="33" h="47" extrusionOk="0">
                    <a:moveTo>
                      <a:pt x="27" y="2"/>
                    </a:moveTo>
                    <a:cubicBezTo>
                      <a:pt x="27" y="2"/>
                      <a:pt x="27" y="2"/>
                      <a:pt x="27" y="2"/>
                    </a:cubicBezTo>
                    <a:cubicBezTo>
                      <a:pt x="31" y="3"/>
                      <a:pt x="33" y="8"/>
                      <a:pt x="31" y="12"/>
                    </a:cubicBezTo>
                    <a:cubicBezTo>
                      <a:pt x="17" y="41"/>
                      <a:pt x="17" y="41"/>
                      <a:pt x="17" y="41"/>
                    </a:cubicBezTo>
                    <a:cubicBezTo>
                      <a:pt x="15" y="45"/>
                      <a:pt x="10" y="47"/>
                      <a:pt x="6" y="46"/>
                    </a:cubicBezTo>
                    <a:cubicBezTo>
                      <a:pt x="6" y="46"/>
                      <a:pt x="6" y="46"/>
                      <a:pt x="6" y="46"/>
                    </a:cubicBezTo>
                    <a:cubicBezTo>
                      <a:pt x="2" y="44"/>
                      <a:pt x="0" y="39"/>
                      <a:pt x="2" y="35"/>
                    </a:cubicBezTo>
                    <a:cubicBezTo>
                      <a:pt x="16" y="6"/>
                      <a:pt x="16" y="6"/>
                      <a:pt x="16" y="6"/>
                    </a:cubicBezTo>
                    <a:cubicBezTo>
                      <a:pt x="17" y="2"/>
                      <a:pt x="22" y="0"/>
                      <a:pt x="27" y="2"/>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31"/>
              <p:cNvSpPr/>
              <p:nvPr/>
            </p:nvSpPr>
            <p:spPr>
              <a:xfrm>
                <a:off x="874250" y="1713066"/>
                <a:ext cx="219408" cy="552582"/>
              </a:xfrm>
              <a:custGeom>
                <a:avLst/>
                <a:gdLst/>
                <a:ahLst/>
                <a:cxnLst/>
                <a:rect l="l" t="t" r="r" b="b"/>
                <a:pathLst>
                  <a:path w="19" h="48" extrusionOk="0">
                    <a:moveTo>
                      <a:pt x="8" y="0"/>
                    </a:moveTo>
                    <a:cubicBezTo>
                      <a:pt x="8" y="0"/>
                      <a:pt x="8" y="0"/>
                      <a:pt x="8" y="0"/>
                    </a:cubicBezTo>
                    <a:cubicBezTo>
                      <a:pt x="13" y="0"/>
                      <a:pt x="17" y="3"/>
                      <a:pt x="17" y="7"/>
                    </a:cubicBezTo>
                    <a:cubicBezTo>
                      <a:pt x="19" y="39"/>
                      <a:pt x="19" y="39"/>
                      <a:pt x="19" y="39"/>
                    </a:cubicBezTo>
                    <a:cubicBezTo>
                      <a:pt x="19" y="43"/>
                      <a:pt x="15" y="47"/>
                      <a:pt x="10" y="47"/>
                    </a:cubicBezTo>
                    <a:cubicBezTo>
                      <a:pt x="10" y="47"/>
                      <a:pt x="10" y="47"/>
                      <a:pt x="10" y="47"/>
                    </a:cubicBezTo>
                    <a:cubicBezTo>
                      <a:pt x="6" y="48"/>
                      <a:pt x="2" y="44"/>
                      <a:pt x="2" y="40"/>
                    </a:cubicBezTo>
                    <a:cubicBezTo>
                      <a:pt x="0" y="9"/>
                      <a:pt x="0" y="9"/>
                      <a:pt x="0" y="9"/>
                    </a:cubicBezTo>
                    <a:cubicBezTo>
                      <a:pt x="0" y="5"/>
                      <a:pt x="3" y="1"/>
                      <a:pt x="8" y="0"/>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31"/>
              <p:cNvSpPr/>
              <p:nvPr/>
            </p:nvSpPr>
            <p:spPr>
              <a:xfrm>
                <a:off x="801117" y="1314879"/>
                <a:ext cx="349426" cy="593215"/>
              </a:xfrm>
              <a:custGeom>
                <a:avLst/>
                <a:gdLst/>
                <a:ahLst/>
                <a:cxnLst/>
                <a:rect l="l" t="t" r="r" b="b"/>
                <a:pathLst>
                  <a:path w="31" h="52" extrusionOk="0">
                    <a:moveTo>
                      <a:pt x="23" y="1"/>
                    </a:moveTo>
                    <a:cubicBezTo>
                      <a:pt x="23" y="1"/>
                      <a:pt x="23" y="1"/>
                      <a:pt x="23" y="1"/>
                    </a:cubicBezTo>
                    <a:cubicBezTo>
                      <a:pt x="28" y="2"/>
                      <a:pt x="31" y="7"/>
                      <a:pt x="30" y="11"/>
                    </a:cubicBezTo>
                    <a:cubicBezTo>
                      <a:pt x="20" y="44"/>
                      <a:pt x="20" y="44"/>
                      <a:pt x="20" y="44"/>
                    </a:cubicBezTo>
                    <a:cubicBezTo>
                      <a:pt x="18" y="49"/>
                      <a:pt x="13" y="52"/>
                      <a:pt x="8" y="51"/>
                    </a:cubicBezTo>
                    <a:cubicBezTo>
                      <a:pt x="8" y="51"/>
                      <a:pt x="8" y="51"/>
                      <a:pt x="8" y="51"/>
                    </a:cubicBezTo>
                    <a:cubicBezTo>
                      <a:pt x="3" y="50"/>
                      <a:pt x="0" y="45"/>
                      <a:pt x="2" y="40"/>
                    </a:cubicBezTo>
                    <a:cubicBezTo>
                      <a:pt x="12" y="7"/>
                      <a:pt x="12" y="7"/>
                      <a:pt x="12" y="7"/>
                    </a:cubicBezTo>
                    <a:cubicBezTo>
                      <a:pt x="13" y="3"/>
                      <a:pt x="18" y="0"/>
                      <a:pt x="23" y="1"/>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31"/>
              <p:cNvSpPr/>
              <p:nvPr/>
            </p:nvSpPr>
            <p:spPr>
              <a:xfrm>
                <a:off x="809241" y="1696813"/>
                <a:ext cx="308793" cy="593215"/>
              </a:xfrm>
              <a:custGeom>
                <a:avLst/>
                <a:gdLst/>
                <a:ahLst/>
                <a:cxnLst/>
                <a:rect l="l" t="t" r="r" b="b"/>
                <a:pathLst>
                  <a:path w="27" h="52" extrusionOk="0">
                    <a:moveTo>
                      <a:pt x="8" y="1"/>
                    </a:moveTo>
                    <a:cubicBezTo>
                      <a:pt x="8" y="1"/>
                      <a:pt x="8" y="1"/>
                      <a:pt x="8" y="1"/>
                    </a:cubicBezTo>
                    <a:cubicBezTo>
                      <a:pt x="13" y="0"/>
                      <a:pt x="18" y="2"/>
                      <a:pt x="19" y="7"/>
                    </a:cubicBezTo>
                    <a:cubicBezTo>
                      <a:pt x="26" y="40"/>
                      <a:pt x="26" y="40"/>
                      <a:pt x="26" y="40"/>
                    </a:cubicBezTo>
                    <a:cubicBezTo>
                      <a:pt x="27" y="45"/>
                      <a:pt x="23" y="49"/>
                      <a:pt x="18" y="50"/>
                    </a:cubicBezTo>
                    <a:cubicBezTo>
                      <a:pt x="18" y="50"/>
                      <a:pt x="18" y="50"/>
                      <a:pt x="18" y="50"/>
                    </a:cubicBezTo>
                    <a:cubicBezTo>
                      <a:pt x="13" y="52"/>
                      <a:pt x="8" y="49"/>
                      <a:pt x="7" y="44"/>
                    </a:cubicBezTo>
                    <a:cubicBezTo>
                      <a:pt x="1" y="11"/>
                      <a:pt x="1" y="11"/>
                      <a:pt x="1" y="11"/>
                    </a:cubicBezTo>
                    <a:cubicBezTo>
                      <a:pt x="0" y="7"/>
                      <a:pt x="3" y="2"/>
                      <a:pt x="8" y="1"/>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31"/>
              <p:cNvSpPr/>
              <p:nvPr/>
            </p:nvSpPr>
            <p:spPr>
              <a:xfrm>
                <a:off x="752361" y="1347384"/>
                <a:ext cx="999516" cy="1755261"/>
              </a:xfrm>
              <a:custGeom>
                <a:avLst/>
                <a:gdLst/>
                <a:ahLst/>
                <a:cxnLst/>
                <a:rect l="l" t="t" r="r" b="b"/>
                <a:pathLst>
                  <a:path w="87" h="153" extrusionOk="0">
                    <a:moveTo>
                      <a:pt x="87" y="139"/>
                    </a:moveTo>
                    <a:cubicBezTo>
                      <a:pt x="82" y="118"/>
                      <a:pt x="82" y="118"/>
                      <a:pt x="82" y="118"/>
                    </a:cubicBezTo>
                    <a:cubicBezTo>
                      <a:pt x="81" y="113"/>
                      <a:pt x="79" y="109"/>
                      <a:pt x="76" y="104"/>
                    </a:cubicBezTo>
                    <a:cubicBezTo>
                      <a:pt x="68" y="93"/>
                      <a:pt x="68" y="93"/>
                      <a:pt x="68" y="93"/>
                    </a:cubicBezTo>
                    <a:cubicBezTo>
                      <a:pt x="67" y="92"/>
                      <a:pt x="66" y="91"/>
                      <a:pt x="66" y="89"/>
                    </a:cubicBezTo>
                    <a:cubicBezTo>
                      <a:pt x="57" y="60"/>
                      <a:pt x="57" y="60"/>
                      <a:pt x="57" y="60"/>
                    </a:cubicBezTo>
                    <a:cubicBezTo>
                      <a:pt x="56" y="55"/>
                      <a:pt x="51" y="53"/>
                      <a:pt x="46" y="54"/>
                    </a:cubicBezTo>
                    <a:cubicBezTo>
                      <a:pt x="46" y="54"/>
                      <a:pt x="46" y="54"/>
                      <a:pt x="46" y="54"/>
                    </a:cubicBezTo>
                    <a:cubicBezTo>
                      <a:pt x="41" y="55"/>
                      <a:pt x="38" y="60"/>
                      <a:pt x="40" y="65"/>
                    </a:cubicBezTo>
                    <a:cubicBezTo>
                      <a:pt x="45" y="85"/>
                      <a:pt x="45" y="85"/>
                      <a:pt x="45" y="85"/>
                    </a:cubicBezTo>
                    <a:cubicBezTo>
                      <a:pt x="30" y="69"/>
                      <a:pt x="30" y="69"/>
                      <a:pt x="30" y="69"/>
                    </a:cubicBezTo>
                    <a:cubicBezTo>
                      <a:pt x="18" y="41"/>
                      <a:pt x="18" y="41"/>
                      <a:pt x="18" y="41"/>
                    </a:cubicBezTo>
                    <a:cubicBezTo>
                      <a:pt x="21" y="9"/>
                      <a:pt x="21" y="9"/>
                      <a:pt x="21" y="9"/>
                    </a:cubicBezTo>
                    <a:cubicBezTo>
                      <a:pt x="22" y="4"/>
                      <a:pt x="18" y="0"/>
                      <a:pt x="13" y="0"/>
                    </a:cubicBezTo>
                    <a:cubicBezTo>
                      <a:pt x="13" y="0"/>
                      <a:pt x="13" y="0"/>
                      <a:pt x="13" y="0"/>
                    </a:cubicBezTo>
                    <a:cubicBezTo>
                      <a:pt x="8" y="0"/>
                      <a:pt x="3" y="3"/>
                      <a:pt x="3" y="8"/>
                    </a:cubicBezTo>
                    <a:cubicBezTo>
                      <a:pt x="0" y="46"/>
                      <a:pt x="0" y="46"/>
                      <a:pt x="0" y="46"/>
                    </a:cubicBezTo>
                    <a:cubicBezTo>
                      <a:pt x="0" y="46"/>
                      <a:pt x="6" y="71"/>
                      <a:pt x="8" y="78"/>
                    </a:cubicBezTo>
                    <a:cubicBezTo>
                      <a:pt x="8" y="80"/>
                      <a:pt x="9" y="82"/>
                      <a:pt x="10" y="84"/>
                    </a:cubicBezTo>
                    <a:cubicBezTo>
                      <a:pt x="14" y="92"/>
                      <a:pt x="24" y="114"/>
                      <a:pt x="39" y="129"/>
                    </a:cubicBezTo>
                    <a:cubicBezTo>
                      <a:pt x="54" y="153"/>
                      <a:pt x="54" y="153"/>
                      <a:pt x="54" y="153"/>
                    </a:cubicBezTo>
                    <a:lnTo>
                      <a:pt x="87" y="139"/>
                    </a:lnTo>
                    <a:close/>
                  </a:path>
                </a:pathLst>
              </a:custGeom>
              <a:solidFill>
                <a:srgbClr val="E8B9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31"/>
              <p:cNvSpPr/>
              <p:nvPr/>
            </p:nvSpPr>
            <p:spPr>
              <a:xfrm>
                <a:off x="1166790" y="3029511"/>
                <a:ext cx="722100" cy="2517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31"/>
              <p:cNvSpPr/>
              <p:nvPr/>
            </p:nvSpPr>
            <p:spPr>
              <a:xfrm>
                <a:off x="1166790" y="3346431"/>
                <a:ext cx="674100" cy="7560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31"/>
              <p:cNvSpPr/>
              <p:nvPr/>
            </p:nvSpPr>
            <p:spPr>
              <a:xfrm>
                <a:off x="2595132" y="3062016"/>
                <a:ext cx="64800" cy="169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31"/>
              <p:cNvSpPr/>
              <p:nvPr/>
            </p:nvSpPr>
            <p:spPr>
              <a:xfrm>
                <a:off x="2773906" y="2948249"/>
                <a:ext cx="463192" cy="528206"/>
              </a:xfrm>
              <a:custGeom>
                <a:avLst/>
                <a:gdLst/>
                <a:ahLst/>
                <a:cxnLst/>
                <a:rect l="l" t="t" r="r" b="b"/>
                <a:pathLst>
                  <a:path w="57" h="65" extrusionOk="0">
                    <a:moveTo>
                      <a:pt x="57" y="65"/>
                    </a:moveTo>
                    <a:lnTo>
                      <a:pt x="0" y="65"/>
                    </a:lnTo>
                    <a:lnTo>
                      <a:pt x="0" y="0"/>
                    </a:lnTo>
                    <a:lnTo>
                      <a:pt x="51" y="0"/>
                    </a:lnTo>
                    <a:lnTo>
                      <a:pt x="57" y="65"/>
                    </a:lnTo>
                    <a:close/>
                  </a:path>
                </a:pathLst>
              </a:custGeom>
              <a:solidFill>
                <a:srgbClr val="E8B9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31"/>
              <p:cNvSpPr/>
              <p:nvPr/>
            </p:nvSpPr>
            <p:spPr>
              <a:xfrm>
                <a:off x="3302107" y="1558665"/>
                <a:ext cx="381931" cy="536330"/>
              </a:xfrm>
              <a:custGeom>
                <a:avLst/>
                <a:gdLst/>
                <a:ahLst/>
                <a:cxnLst/>
                <a:rect l="l" t="t" r="r" b="b"/>
                <a:pathLst>
                  <a:path w="33" h="47" extrusionOk="0">
                    <a:moveTo>
                      <a:pt x="6" y="1"/>
                    </a:moveTo>
                    <a:cubicBezTo>
                      <a:pt x="6" y="2"/>
                      <a:pt x="6" y="2"/>
                      <a:pt x="6" y="2"/>
                    </a:cubicBezTo>
                    <a:cubicBezTo>
                      <a:pt x="2" y="3"/>
                      <a:pt x="0" y="8"/>
                      <a:pt x="2" y="12"/>
                    </a:cubicBezTo>
                    <a:cubicBezTo>
                      <a:pt x="15" y="41"/>
                      <a:pt x="15" y="41"/>
                      <a:pt x="15" y="41"/>
                    </a:cubicBezTo>
                    <a:cubicBezTo>
                      <a:pt x="17" y="45"/>
                      <a:pt x="22" y="47"/>
                      <a:pt x="27" y="45"/>
                    </a:cubicBezTo>
                    <a:cubicBezTo>
                      <a:pt x="27" y="45"/>
                      <a:pt x="27" y="45"/>
                      <a:pt x="27" y="45"/>
                    </a:cubicBezTo>
                    <a:cubicBezTo>
                      <a:pt x="31" y="44"/>
                      <a:pt x="33" y="39"/>
                      <a:pt x="31" y="35"/>
                    </a:cubicBezTo>
                    <a:cubicBezTo>
                      <a:pt x="17" y="6"/>
                      <a:pt x="17" y="6"/>
                      <a:pt x="17" y="6"/>
                    </a:cubicBezTo>
                    <a:cubicBezTo>
                      <a:pt x="15" y="2"/>
                      <a:pt x="10" y="0"/>
                      <a:pt x="6" y="1"/>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31"/>
              <p:cNvSpPr/>
              <p:nvPr/>
            </p:nvSpPr>
            <p:spPr>
              <a:xfrm>
                <a:off x="3277726" y="1371765"/>
                <a:ext cx="381931" cy="536330"/>
              </a:xfrm>
              <a:custGeom>
                <a:avLst/>
                <a:gdLst/>
                <a:ahLst/>
                <a:cxnLst/>
                <a:rect l="l" t="t" r="r" b="b"/>
                <a:pathLst>
                  <a:path w="33" h="47" extrusionOk="0">
                    <a:moveTo>
                      <a:pt x="6" y="2"/>
                    </a:moveTo>
                    <a:cubicBezTo>
                      <a:pt x="6" y="2"/>
                      <a:pt x="6" y="2"/>
                      <a:pt x="6" y="2"/>
                    </a:cubicBezTo>
                    <a:cubicBezTo>
                      <a:pt x="2" y="3"/>
                      <a:pt x="0" y="8"/>
                      <a:pt x="2" y="12"/>
                    </a:cubicBezTo>
                    <a:cubicBezTo>
                      <a:pt x="16" y="41"/>
                      <a:pt x="16" y="41"/>
                      <a:pt x="16" y="41"/>
                    </a:cubicBezTo>
                    <a:cubicBezTo>
                      <a:pt x="17" y="45"/>
                      <a:pt x="22" y="47"/>
                      <a:pt x="27" y="46"/>
                    </a:cubicBezTo>
                    <a:cubicBezTo>
                      <a:pt x="27" y="46"/>
                      <a:pt x="27" y="46"/>
                      <a:pt x="27" y="46"/>
                    </a:cubicBezTo>
                    <a:cubicBezTo>
                      <a:pt x="31" y="44"/>
                      <a:pt x="33" y="39"/>
                      <a:pt x="31" y="35"/>
                    </a:cubicBezTo>
                    <a:cubicBezTo>
                      <a:pt x="17" y="6"/>
                      <a:pt x="17" y="6"/>
                      <a:pt x="17" y="6"/>
                    </a:cubicBezTo>
                    <a:cubicBezTo>
                      <a:pt x="15" y="2"/>
                      <a:pt x="10" y="0"/>
                      <a:pt x="6" y="2"/>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31"/>
              <p:cNvSpPr/>
              <p:nvPr/>
            </p:nvSpPr>
            <p:spPr>
              <a:xfrm>
                <a:off x="3432125" y="1713066"/>
                <a:ext cx="211279" cy="552582"/>
              </a:xfrm>
              <a:custGeom>
                <a:avLst/>
                <a:gdLst/>
                <a:ahLst/>
                <a:cxnLst/>
                <a:rect l="l" t="t" r="r" b="b"/>
                <a:pathLst>
                  <a:path w="19" h="48" extrusionOk="0">
                    <a:moveTo>
                      <a:pt x="11" y="0"/>
                    </a:moveTo>
                    <a:cubicBezTo>
                      <a:pt x="11" y="0"/>
                      <a:pt x="11" y="0"/>
                      <a:pt x="11" y="0"/>
                    </a:cubicBezTo>
                    <a:cubicBezTo>
                      <a:pt x="6" y="0"/>
                      <a:pt x="2" y="3"/>
                      <a:pt x="2" y="7"/>
                    </a:cubicBezTo>
                    <a:cubicBezTo>
                      <a:pt x="0" y="39"/>
                      <a:pt x="0" y="39"/>
                      <a:pt x="0" y="39"/>
                    </a:cubicBezTo>
                    <a:cubicBezTo>
                      <a:pt x="0" y="43"/>
                      <a:pt x="4" y="47"/>
                      <a:pt x="8" y="47"/>
                    </a:cubicBezTo>
                    <a:cubicBezTo>
                      <a:pt x="8" y="47"/>
                      <a:pt x="8" y="47"/>
                      <a:pt x="8" y="47"/>
                    </a:cubicBezTo>
                    <a:cubicBezTo>
                      <a:pt x="13" y="48"/>
                      <a:pt x="17" y="44"/>
                      <a:pt x="17" y="40"/>
                    </a:cubicBezTo>
                    <a:cubicBezTo>
                      <a:pt x="19" y="9"/>
                      <a:pt x="19" y="9"/>
                      <a:pt x="19" y="9"/>
                    </a:cubicBezTo>
                    <a:cubicBezTo>
                      <a:pt x="19" y="5"/>
                      <a:pt x="15" y="1"/>
                      <a:pt x="11" y="0"/>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31"/>
              <p:cNvSpPr/>
              <p:nvPr/>
            </p:nvSpPr>
            <p:spPr>
              <a:xfrm>
                <a:off x="3375240" y="1314879"/>
                <a:ext cx="341297" cy="593215"/>
              </a:xfrm>
              <a:custGeom>
                <a:avLst/>
                <a:gdLst/>
                <a:ahLst/>
                <a:cxnLst/>
                <a:rect l="l" t="t" r="r" b="b"/>
                <a:pathLst>
                  <a:path w="30" h="52" extrusionOk="0">
                    <a:moveTo>
                      <a:pt x="8" y="1"/>
                    </a:moveTo>
                    <a:cubicBezTo>
                      <a:pt x="7" y="1"/>
                      <a:pt x="7" y="1"/>
                      <a:pt x="7" y="1"/>
                    </a:cubicBezTo>
                    <a:cubicBezTo>
                      <a:pt x="3" y="2"/>
                      <a:pt x="0" y="7"/>
                      <a:pt x="1" y="11"/>
                    </a:cubicBezTo>
                    <a:cubicBezTo>
                      <a:pt x="11" y="44"/>
                      <a:pt x="11" y="44"/>
                      <a:pt x="11" y="44"/>
                    </a:cubicBezTo>
                    <a:cubicBezTo>
                      <a:pt x="13" y="49"/>
                      <a:pt x="18" y="52"/>
                      <a:pt x="22" y="51"/>
                    </a:cubicBezTo>
                    <a:cubicBezTo>
                      <a:pt x="23" y="51"/>
                      <a:pt x="23" y="51"/>
                      <a:pt x="23" y="51"/>
                    </a:cubicBezTo>
                    <a:cubicBezTo>
                      <a:pt x="27" y="50"/>
                      <a:pt x="30" y="45"/>
                      <a:pt x="29" y="40"/>
                    </a:cubicBezTo>
                    <a:cubicBezTo>
                      <a:pt x="19" y="7"/>
                      <a:pt x="19" y="7"/>
                      <a:pt x="19" y="7"/>
                    </a:cubicBezTo>
                    <a:cubicBezTo>
                      <a:pt x="17" y="3"/>
                      <a:pt x="12" y="0"/>
                      <a:pt x="8" y="1"/>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31"/>
              <p:cNvSpPr/>
              <p:nvPr/>
            </p:nvSpPr>
            <p:spPr>
              <a:xfrm>
                <a:off x="3407744" y="1696813"/>
                <a:ext cx="308793" cy="593215"/>
              </a:xfrm>
              <a:custGeom>
                <a:avLst/>
                <a:gdLst/>
                <a:ahLst/>
                <a:cxnLst/>
                <a:rect l="l" t="t" r="r" b="b"/>
                <a:pathLst>
                  <a:path w="27" h="52" extrusionOk="0">
                    <a:moveTo>
                      <a:pt x="19" y="1"/>
                    </a:moveTo>
                    <a:cubicBezTo>
                      <a:pt x="19" y="1"/>
                      <a:pt x="19" y="1"/>
                      <a:pt x="19" y="1"/>
                    </a:cubicBezTo>
                    <a:cubicBezTo>
                      <a:pt x="14" y="0"/>
                      <a:pt x="9" y="2"/>
                      <a:pt x="8" y="7"/>
                    </a:cubicBezTo>
                    <a:cubicBezTo>
                      <a:pt x="1" y="40"/>
                      <a:pt x="1" y="40"/>
                      <a:pt x="1" y="40"/>
                    </a:cubicBezTo>
                    <a:cubicBezTo>
                      <a:pt x="0" y="45"/>
                      <a:pt x="3" y="49"/>
                      <a:pt x="8" y="50"/>
                    </a:cubicBezTo>
                    <a:cubicBezTo>
                      <a:pt x="9" y="50"/>
                      <a:pt x="9" y="50"/>
                      <a:pt x="9" y="50"/>
                    </a:cubicBezTo>
                    <a:cubicBezTo>
                      <a:pt x="14" y="52"/>
                      <a:pt x="18" y="49"/>
                      <a:pt x="19" y="44"/>
                    </a:cubicBezTo>
                    <a:cubicBezTo>
                      <a:pt x="26" y="11"/>
                      <a:pt x="26" y="11"/>
                      <a:pt x="26" y="11"/>
                    </a:cubicBezTo>
                    <a:cubicBezTo>
                      <a:pt x="27" y="7"/>
                      <a:pt x="24" y="2"/>
                      <a:pt x="19" y="1"/>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31"/>
              <p:cNvSpPr/>
              <p:nvPr/>
            </p:nvSpPr>
            <p:spPr>
              <a:xfrm>
                <a:off x="2773906" y="1347384"/>
                <a:ext cx="991387" cy="1755261"/>
              </a:xfrm>
              <a:custGeom>
                <a:avLst/>
                <a:gdLst/>
                <a:ahLst/>
                <a:cxnLst/>
                <a:rect l="l" t="t" r="r" b="b"/>
                <a:pathLst>
                  <a:path w="86" h="153" extrusionOk="0">
                    <a:moveTo>
                      <a:pt x="0" y="139"/>
                    </a:moveTo>
                    <a:cubicBezTo>
                      <a:pt x="5" y="118"/>
                      <a:pt x="5" y="118"/>
                      <a:pt x="5" y="118"/>
                    </a:cubicBezTo>
                    <a:cubicBezTo>
                      <a:pt x="6" y="113"/>
                      <a:pt x="8" y="109"/>
                      <a:pt x="11" y="104"/>
                    </a:cubicBezTo>
                    <a:cubicBezTo>
                      <a:pt x="19" y="93"/>
                      <a:pt x="19" y="93"/>
                      <a:pt x="19" y="93"/>
                    </a:cubicBezTo>
                    <a:cubicBezTo>
                      <a:pt x="20" y="92"/>
                      <a:pt x="21" y="91"/>
                      <a:pt x="21" y="89"/>
                    </a:cubicBezTo>
                    <a:cubicBezTo>
                      <a:pt x="29" y="60"/>
                      <a:pt x="29" y="60"/>
                      <a:pt x="29" y="60"/>
                    </a:cubicBezTo>
                    <a:cubicBezTo>
                      <a:pt x="31" y="55"/>
                      <a:pt x="36" y="53"/>
                      <a:pt x="40" y="54"/>
                    </a:cubicBezTo>
                    <a:cubicBezTo>
                      <a:pt x="41" y="54"/>
                      <a:pt x="41" y="54"/>
                      <a:pt x="41" y="54"/>
                    </a:cubicBezTo>
                    <a:cubicBezTo>
                      <a:pt x="45" y="55"/>
                      <a:pt x="48" y="60"/>
                      <a:pt x="47" y="65"/>
                    </a:cubicBezTo>
                    <a:cubicBezTo>
                      <a:pt x="42" y="85"/>
                      <a:pt x="42" y="85"/>
                      <a:pt x="42" y="85"/>
                    </a:cubicBezTo>
                    <a:cubicBezTo>
                      <a:pt x="56" y="69"/>
                      <a:pt x="56" y="69"/>
                      <a:pt x="56" y="69"/>
                    </a:cubicBezTo>
                    <a:cubicBezTo>
                      <a:pt x="69" y="41"/>
                      <a:pt x="69" y="41"/>
                      <a:pt x="69" y="41"/>
                    </a:cubicBezTo>
                    <a:cubicBezTo>
                      <a:pt x="65" y="9"/>
                      <a:pt x="65" y="9"/>
                      <a:pt x="65" y="9"/>
                    </a:cubicBezTo>
                    <a:cubicBezTo>
                      <a:pt x="65" y="4"/>
                      <a:pt x="69" y="0"/>
                      <a:pt x="74" y="0"/>
                    </a:cubicBezTo>
                    <a:cubicBezTo>
                      <a:pt x="74" y="0"/>
                      <a:pt x="74" y="0"/>
                      <a:pt x="74" y="0"/>
                    </a:cubicBezTo>
                    <a:cubicBezTo>
                      <a:pt x="79" y="0"/>
                      <a:pt x="83" y="3"/>
                      <a:pt x="84" y="8"/>
                    </a:cubicBezTo>
                    <a:cubicBezTo>
                      <a:pt x="86" y="46"/>
                      <a:pt x="86" y="46"/>
                      <a:pt x="86" y="46"/>
                    </a:cubicBezTo>
                    <a:cubicBezTo>
                      <a:pt x="86" y="46"/>
                      <a:pt x="81" y="71"/>
                      <a:pt x="79" y="78"/>
                    </a:cubicBezTo>
                    <a:cubicBezTo>
                      <a:pt x="78" y="80"/>
                      <a:pt x="77" y="82"/>
                      <a:pt x="76" y="84"/>
                    </a:cubicBezTo>
                    <a:cubicBezTo>
                      <a:pt x="73" y="92"/>
                      <a:pt x="62" y="114"/>
                      <a:pt x="48" y="129"/>
                    </a:cubicBezTo>
                    <a:cubicBezTo>
                      <a:pt x="33" y="153"/>
                      <a:pt x="33" y="153"/>
                      <a:pt x="33" y="153"/>
                    </a:cubicBezTo>
                    <a:lnTo>
                      <a:pt x="0" y="139"/>
                    </a:lnTo>
                    <a:close/>
                  </a:path>
                </a:pathLst>
              </a:custGeom>
              <a:solidFill>
                <a:srgbClr val="E8B9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31"/>
              <p:cNvSpPr/>
              <p:nvPr/>
            </p:nvSpPr>
            <p:spPr>
              <a:xfrm>
                <a:off x="2635765" y="3029511"/>
                <a:ext cx="722100" cy="2517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31"/>
              <p:cNvSpPr/>
              <p:nvPr/>
            </p:nvSpPr>
            <p:spPr>
              <a:xfrm>
                <a:off x="2684522" y="3346431"/>
                <a:ext cx="674100" cy="7560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31"/>
              <p:cNvSpPr/>
              <p:nvPr/>
            </p:nvSpPr>
            <p:spPr>
              <a:xfrm>
                <a:off x="1784376" y="3102645"/>
                <a:ext cx="81600" cy="81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31"/>
              <p:cNvSpPr/>
              <p:nvPr/>
            </p:nvSpPr>
            <p:spPr>
              <a:xfrm>
                <a:off x="2660141" y="3102645"/>
                <a:ext cx="81600" cy="81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pic>
        <p:nvPicPr>
          <p:cNvPr id="43" name="Google Shape;43;p5"/>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44" name="Google Shape;44;p5"/>
          <p:cNvGrpSpPr/>
          <p:nvPr/>
        </p:nvGrpSpPr>
        <p:grpSpPr>
          <a:xfrm>
            <a:off x="246666" y="209479"/>
            <a:ext cx="8650669" cy="4723650"/>
            <a:chOff x="159550" y="164300"/>
            <a:chExt cx="8834425" cy="4823989"/>
          </a:xfrm>
        </p:grpSpPr>
        <p:cxnSp>
          <p:nvCxnSpPr>
            <p:cNvPr id="45" name="Google Shape;45;p5"/>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46;p5"/>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47" name="Google Shape;47;p5"/>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48" name="Google Shape;48;p5"/>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49" name="Google Shape;49;p5"/>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50" name="Google Shape;50;p5"/>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51" name="Google Shape;51;p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5"/>
          <p:cNvSpPr txBox="1">
            <a:spLocks noGrp="1"/>
          </p:cNvSpPr>
          <p:nvPr>
            <p:ph type="subTitle" idx="1"/>
          </p:nvPr>
        </p:nvSpPr>
        <p:spPr>
          <a:xfrm>
            <a:off x="1738325" y="1940478"/>
            <a:ext cx="3284400" cy="97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3" name="Google Shape;53;p5"/>
          <p:cNvSpPr txBox="1">
            <a:spLocks noGrp="1"/>
          </p:cNvSpPr>
          <p:nvPr>
            <p:ph type="subTitle" idx="2"/>
          </p:nvPr>
        </p:nvSpPr>
        <p:spPr>
          <a:xfrm>
            <a:off x="1738325" y="3593075"/>
            <a:ext cx="3284400" cy="97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4" name="Google Shape;54;p5"/>
          <p:cNvSpPr txBox="1">
            <a:spLocks noGrp="1"/>
          </p:cNvSpPr>
          <p:nvPr>
            <p:ph type="subTitle" idx="3"/>
          </p:nvPr>
        </p:nvSpPr>
        <p:spPr>
          <a:xfrm>
            <a:off x="1738325" y="1488125"/>
            <a:ext cx="3284400" cy="4776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a:spcBef>
                <a:spcPts val="0"/>
              </a:spcBef>
              <a:spcAft>
                <a:spcPts val="0"/>
              </a:spcAft>
              <a:buSzPts val="1400"/>
              <a:buFont typeface="Playfair Display"/>
              <a:buNone/>
              <a:defRPr b="1">
                <a:latin typeface="Playfair Display"/>
                <a:ea typeface="Playfair Display"/>
                <a:cs typeface="Playfair Display"/>
                <a:sym typeface="Playfair Display"/>
              </a:defRPr>
            </a:lvl2pPr>
            <a:lvl3pPr lvl="2">
              <a:spcBef>
                <a:spcPts val="0"/>
              </a:spcBef>
              <a:spcAft>
                <a:spcPts val="0"/>
              </a:spcAft>
              <a:buSzPts val="1400"/>
              <a:buFont typeface="Playfair Display"/>
              <a:buNone/>
              <a:defRPr b="1">
                <a:latin typeface="Playfair Display"/>
                <a:ea typeface="Playfair Display"/>
                <a:cs typeface="Playfair Display"/>
                <a:sym typeface="Playfair Display"/>
              </a:defRPr>
            </a:lvl3pPr>
            <a:lvl4pPr lvl="3">
              <a:spcBef>
                <a:spcPts val="0"/>
              </a:spcBef>
              <a:spcAft>
                <a:spcPts val="0"/>
              </a:spcAft>
              <a:buSzPts val="1400"/>
              <a:buFont typeface="Playfair Display"/>
              <a:buNone/>
              <a:defRPr b="1">
                <a:latin typeface="Playfair Display"/>
                <a:ea typeface="Playfair Display"/>
                <a:cs typeface="Playfair Display"/>
                <a:sym typeface="Playfair Display"/>
              </a:defRPr>
            </a:lvl4pPr>
            <a:lvl5pPr lvl="4">
              <a:spcBef>
                <a:spcPts val="0"/>
              </a:spcBef>
              <a:spcAft>
                <a:spcPts val="0"/>
              </a:spcAft>
              <a:buSzPts val="1400"/>
              <a:buFont typeface="Playfair Display"/>
              <a:buNone/>
              <a:defRPr b="1">
                <a:latin typeface="Playfair Display"/>
                <a:ea typeface="Playfair Display"/>
                <a:cs typeface="Playfair Display"/>
                <a:sym typeface="Playfair Display"/>
              </a:defRPr>
            </a:lvl5pPr>
            <a:lvl6pPr lvl="5">
              <a:spcBef>
                <a:spcPts val="0"/>
              </a:spcBef>
              <a:spcAft>
                <a:spcPts val="0"/>
              </a:spcAft>
              <a:buSzPts val="1400"/>
              <a:buFont typeface="Playfair Display"/>
              <a:buNone/>
              <a:defRPr b="1">
                <a:latin typeface="Playfair Display"/>
                <a:ea typeface="Playfair Display"/>
                <a:cs typeface="Playfair Display"/>
                <a:sym typeface="Playfair Display"/>
              </a:defRPr>
            </a:lvl6pPr>
            <a:lvl7pPr lvl="6">
              <a:spcBef>
                <a:spcPts val="0"/>
              </a:spcBef>
              <a:spcAft>
                <a:spcPts val="0"/>
              </a:spcAft>
              <a:buSzPts val="1400"/>
              <a:buFont typeface="Playfair Display"/>
              <a:buNone/>
              <a:defRPr b="1">
                <a:latin typeface="Playfair Display"/>
                <a:ea typeface="Playfair Display"/>
                <a:cs typeface="Playfair Display"/>
                <a:sym typeface="Playfair Display"/>
              </a:defRPr>
            </a:lvl7pPr>
            <a:lvl8pPr lvl="7">
              <a:spcBef>
                <a:spcPts val="0"/>
              </a:spcBef>
              <a:spcAft>
                <a:spcPts val="0"/>
              </a:spcAft>
              <a:buSzPts val="1400"/>
              <a:buFont typeface="Playfair Display"/>
              <a:buNone/>
              <a:defRPr b="1">
                <a:latin typeface="Playfair Display"/>
                <a:ea typeface="Playfair Display"/>
                <a:cs typeface="Playfair Display"/>
                <a:sym typeface="Playfair Display"/>
              </a:defRPr>
            </a:lvl8pPr>
            <a:lvl9pPr lvl="8">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55" name="Google Shape;55;p5"/>
          <p:cNvSpPr txBox="1">
            <a:spLocks noGrp="1"/>
          </p:cNvSpPr>
          <p:nvPr>
            <p:ph type="subTitle" idx="4"/>
          </p:nvPr>
        </p:nvSpPr>
        <p:spPr>
          <a:xfrm>
            <a:off x="1738325" y="3140733"/>
            <a:ext cx="32844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rtl="0">
              <a:spcBef>
                <a:spcPts val="0"/>
              </a:spcBef>
              <a:spcAft>
                <a:spcPts val="0"/>
              </a:spcAft>
              <a:buSzPts val="1400"/>
              <a:buFont typeface="Playfair Display"/>
              <a:buNone/>
              <a:defRPr b="1">
                <a:latin typeface="Playfair Display"/>
                <a:ea typeface="Playfair Display"/>
                <a:cs typeface="Playfair Display"/>
                <a:sym typeface="Playfair Display"/>
              </a:defRPr>
            </a:lvl2pPr>
            <a:lvl3pPr lvl="2" rtl="0">
              <a:spcBef>
                <a:spcPts val="0"/>
              </a:spcBef>
              <a:spcAft>
                <a:spcPts val="0"/>
              </a:spcAft>
              <a:buSzPts val="1400"/>
              <a:buFont typeface="Playfair Display"/>
              <a:buNone/>
              <a:defRPr b="1">
                <a:latin typeface="Playfair Display"/>
                <a:ea typeface="Playfair Display"/>
                <a:cs typeface="Playfair Display"/>
                <a:sym typeface="Playfair Display"/>
              </a:defRPr>
            </a:lvl3pPr>
            <a:lvl4pPr lvl="3" rtl="0">
              <a:spcBef>
                <a:spcPts val="0"/>
              </a:spcBef>
              <a:spcAft>
                <a:spcPts val="0"/>
              </a:spcAft>
              <a:buSzPts val="1400"/>
              <a:buFont typeface="Playfair Display"/>
              <a:buNone/>
              <a:defRPr b="1">
                <a:latin typeface="Playfair Display"/>
                <a:ea typeface="Playfair Display"/>
                <a:cs typeface="Playfair Display"/>
                <a:sym typeface="Playfair Display"/>
              </a:defRPr>
            </a:lvl4pPr>
            <a:lvl5pPr lvl="4" rtl="0">
              <a:spcBef>
                <a:spcPts val="0"/>
              </a:spcBef>
              <a:spcAft>
                <a:spcPts val="0"/>
              </a:spcAft>
              <a:buSzPts val="1400"/>
              <a:buFont typeface="Playfair Display"/>
              <a:buNone/>
              <a:defRPr b="1">
                <a:latin typeface="Playfair Display"/>
                <a:ea typeface="Playfair Display"/>
                <a:cs typeface="Playfair Display"/>
                <a:sym typeface="Playfair Display"/>
              </a:defRPr>
            </a:lvl5pPr>
            <a:lvl6pPr lvl="5" rtl="0">
              <a:spcBef>
                <a:spcPts val="0"/>
              </a:spcBef>
              <a:spcAft>
                <a:spcPts val="0"/>
              </a:spcAft>
              <a:buSzPts val="1400"/>
              <a:buFont typeface="Playfair Display"/>
              <a:buNone/>
              <a:defRPr b="1">
                <a:latin typeface="Playfair Display"/>
                <a:ea typeface="Playfair Display"/>
                <a:cs typeface="Playfair Display"/>
                <a:sym typeface="Playfair Display"/>
              </a:defRPr>
            </a:lvl6pPr>
            <a:lvl7pPr lvl="6" rtl="0">
              <a:spcBef>
                <a:spcPts val="0"/>
              </a:spcBef>
              <a:spcAft>
                <a:spcPts val="0"/>
              </a:spcAft>
              <a:buSzPts val="1400"/>
              <a:buFont typeface="Playfair Display"/>
              <a:buNone/>
              <a:defRPr b="1">
                <a:latin typeface="Playfair Display"/>
                <a:ea typeface="Playfair Display"/>
                <a:cs typeface="Playfair Display"/>
                <a:sym typeface="Playfair Display"/>
              </a:defRPr>
            </a:lvl7pPr>
            <a:lvl8pPr lvl="7" rtl="0">
              <a:spcBef>
                <a:spcPts val="0"/>
              </a:spcBef>
              <a:spcAft>
                <a:spcPts val="0"/>
              </a:spcAft>
              <a:buSzPts val="1400"/>
              <a:buFont typeface="Playfair Display"/>
              <a:buNone/>
              <a:defRPr b="1">
                <a:latin typeface="Playfair Display"/>
                <a:ea typeface="Playfair Display"/>
                <a:cs typeface="Playfair Display"/>
                <a:sym typeface="Playfair Display"/>
              </a:defRPr>
            </a:lvl8pPr>
            <a:lvl9pPr lvl="8" rtl="0">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392"/>
        <p:cNvGrpSpPr/>
        <p:nvPr/>
      </p:nvGrpSpPr>
      <p:grpSpPr>
        <a:xfrm>
          <a:off x="0" y="0"/>
          <a:ext cx="0" cy="0"/>
          <a:chOff x="0" y="0"/>
          <a:chExt cx="0" cy="0"/>
        </a:xfrm>
      </p:grpSpPr>
      <p:pic>
        <p:nvPicPr>
          <p:cNvPr id="393" name="Google Shape;393;p32"/>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394" name="Google Shape;394;p32"/>
          <p:cNvGrpSpPr/>
          <p:nvPr/>
        </p:nvGrpSpPr>
        <p:grpSpPr>
          <a:xfrm>
            <a:off x="246666" y="209479"/>
            <a:ext cx="8650669" cy="4723650"/>
            <a:chOff x="159550" y="164300"/>
            <a:chExt cx="8834425" cy="4823989"/>
          </a:xfrm>
        </p:grpSpPr>
        <p:cxnSp>
          <p:nvCxnSpPr>
            <p:cNvPr id="395" name="Google Shape;395;p32"/>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396" name="Google Shape;396;p32"/>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397" name="Google Shape;397;p32"/>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398" name="Google Shape;398;p32"/>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399" name="Google Shape;399;p32"/>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400" name="Google Shape;400;p32"/>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grpSp>
        <p:nvGrpSpPr>
          <p:cNvPr id="401" name="Google Shape;401;p32"/>
          <p:cNvGrpSpPr/>
          <p:nvPr/>
        </p:nvGrpSpPr>
        <p:grpSpPr>
          <a:xfrm>
            <a:off x="8086147" y="4119280"/>
            <a:ext cx="807600" cy="807600"/>
            <a:chOff x="8086147" y="4119280"/>
            <a:chExt cx="807600" cy="807600"/>
          </a:xfrm>
        </p:grpSpPr>
        <p:sp>
          <p:nvSpPr>
            <p:cNvPr id="402" name="Google Shape;402;p32"/>
            <p:cNvSpPr/>
            <p:nvPr/>
          </p:nvSpPr>
          <p:spPr>
            <a:xfrm>
              <a:off x="8086147" y="4119280"/>
              <a:ext cx="807600" cy="807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403" name="Google Shape;403;p32"/>
            <p:cNvGrpSpPr/>
            <p:nvPr/>
          </p:nvGrpSpPr>
          <p:grpSpPr>
            <a:xfrm>
              <a:off x="8231610" y="4193109"/>
              <a:ext cx="516364" cy="659803"/>
              <a:chOff x="3824803" y="600804"/>
              <a:chExt cx="2841850" cy="3631275"/>
            </a:xfrm>
          </p:grpSpPr>
          <p:sp>
            <p:nvSpPr>
              <p:cNvPr id="404" name="Google Shape;404;p32"/>
              <p:cNvSpPr/>
              <p:nvPr/>
            </p:nvSpPr>
            <p:spPr>
              <a:xfrm>
                <a:off x="4884856" y="2788592"/>
                <a:ext cx="736776" cy="556344"/>
              </a:xfrm>
              <a:custGeom>
                <a:avLst/>
                <a:gdLst/>
                <a:ahLst/>
                <a:cxnLst/>
                <a:rect l="l" t="t" r="r" b="b"/>
                <a:pathLst>
                  <a:path w="69" h="52" extrusionOk="0">
                    <a:moveTo>
                      <a:pt x="69" y="20"/>
                    </a:moveTo>
                    <a:cubicBezTo>
                      <a:pt x="69" y="0"/>
                      <a:pt x="69" y="0"/>
                      <a:pt x="69" y="0"/>
                    </a:cubicBezTo>
                    <a:cubicBezTo>
                      <a:pt x="60" y="11"/>
                      <a:pt x="52" y="13"/>
                      <a:pt x="35" y="13"/>
                    </a:cubicBezTo>
                    <a:cubicBezTo>
                      <a:pt x="34" y="13"/>
                      <a:pt x="34" y="13"/>
                      <a:pt x="34" y="13"/>
                    </a:cubicBezTo>
                    <a:cubicBezTo>
                      <a:pt x="34" y="13"/>
                      <a:pt x="34" y="13"/>
                      <a:pt x="34" y="13"/>
                    </a:cubicBezTo>
                    <a:cubicBezTo>
                      <a:pt x="17" y="13"/>
                      <a:pt x="9" y="11"/>
                      <a:pt x="0" y="0"/>
                    </a:cubicBezTo>
                    <a:cubicBezTo>
                      <a:pt x="0" y="20"/>
                      <a:pt x="0" y="20"/>
                      <a:pt x="0" y="20"/>
                    </a:cubicBezTo>
                    <a:cubicBezTo>
                      <a:pt x="34" y="52"/>
                      <a:pt x="34" y="52"/>
                      <a:pt x="34" y="52"/>
                    </a:cubicBezTo>
                    <a:lnTo>
                      <a:pt x="69" y="20"/>
                    </a:lnTo>
                    <a:close/>
                  </a:path>
                </a:pathLst>
              </a:custGeom>
              <a:solidFill>
                <a:srgbClr val="F2C28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32"/>
              <p:cNvSpPr/>
              <p:nvPr/>
            </p:nvSpPr>
            <p:spPr>
              <a:xfrm>
                <a:off x="4884856" y="2788592"/>
                <a:ext cx="736776" cy="556344"/>
              </a:xfrm>
              <a:custGeom>
                <a:avLst/>
                <a:gdLst/>
                <a:ahLst/>
                <a:cxnLst/>
                <a:rect l="l" t="t" r="r" b="b"/>
                <a:pathLst>
                  <a:path w="69" h="52" extrusionOk="0">
                    <a:moveTo>
                      <a:pt x="0" y="20"/>
                    </a:moveTo>
                    <a:cubicBezTo>
                      <a:pt x="0" y="0"/>
                      <a:pt x="0" y="0"/>
                      <a:pt x="0" y="0"/>
                    </a:cubicBezTo>
                    <a:cubicBezTo>
                      <a:pt x="9" y="11"/>
                      <a:pt x="17" y="13"/>
                      <a:pt x="34" y="13"/>
                    </a:cubicBezTo>
                    <a:cubicBezTo>
                      <a:pt x="34" y="13"/>
                      <a:pt x="34" y="13"/>
                      <a:pt x="34" y="13"/>
                    </a:cubicBezTo>
                    <a:cubicBezTo>
                      <a:pt x="35" y="13"/>
                      <a:pt x="35" y="13"/>
                      <a:pt x="35" y="13"/>
                    </a:cubicBezTo>
                    <a:cubicBezTo>
                      <a:pt x="52" y="13"/>
                      <a:pt x="60" y="11"/>
                      <a:pt x="69" y="0"/>
                    </a:cubicBezTo>
                    <a:cubicBezTo>
                      <a:pt x="69" y="20"/>
                      <a:pt x="69" y="20"/>
                      <a:pt x="69" y="20"/>
                    </a:cubicBezTo>
                    <a:cubicBezTo>
                      <a:pt x="34" y="52"/>
                      <a:pt x="34" y="52"/>
                      <a:pt x="34" y="52"/>
                    </a:cubicBezTo>
                    <a:lnTo>
                      <a:pt x="0" y="20"/>
                    </a:lnTo>
                    <a:close/>
                  </a:path>
                </a:pathLst>
              </a:custGeom>
              <a:solidFill>
                <a:srgbClr val="5A381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32"/>
              <p:cNvSpPr/>
              <p:nvPr/>
            </p:nvSpPr>
            <p:spPr>
              <a:xfrm>
                <a:off x="3824803" y="3172016"/>
                <a:ext cx="1330712" cy="1060063"/>
              </a:xfrm>
              <a:custGeom>
                <a:avLst/>
                <a:gdLst/>
                <a:ahLst/>
                <a:cxnLst/>
                <a:rect l="l" t="t" r="r" b="b"/>
                <a:pathLst>
                  <a:path w="125" h="100" extrusionOk="0">
                    <a:moveTo>
                      <a:pt x="125" y="40"/>
                    </a:moveTo>
                    <a:cubicBezTo>
                      <a:pt x="124" y="26"/>
                      <a:pt x="124" y="26"/>
                      <a:pt x="124" y="26"/>
                    </a:cubicBezTo>
                    <a:cubicBezTo>
                      <a:pt x="111" y="36"/>
                      <a:pt x="111" y="36"/>
                      <a:pt x="111" y="36"/>
                    </a:cubicBezTo>
                    <a:cubicBezTo>
                      <a:pt x="77" y="0"/>
                      <a:pt x="77" y="0"/>
                      <a:pt x="77" y="0"/>
                    </a:cubicBezTo>
                    <a:cubicBezTo>
                      <a:pt x="30" y="12"/>
                      <a:pt x="30" y="12"/>
                      <a:pt x="30" y="12"/>
                    </a:cubicBezTo>
                    <a:cubicBezTo>
                      <a:pt x="12" y="18"/>
                      <a:pt x="0" y="34"/>
                      <a:pt x="0" y="52"/>
                    </a:cubicBezTo>
                    <a:cubicBezTo>
                      <a:pt x="0" y="100"/>
                      <a:pt x="0" y="100"/>
                      <a:pt x="0" y="100"/>
                    </a:cubicBezTo>
                    <a:cubicBezTo>
                      <a:pt x="11" y="100"/>
                      <a:pt x="11" y="100"/>
                      <a:pt x="11" y="100"/>
                    </a:cubicBezTo>
                    <a:cubicBezTo>
                      <a:pt x="43" y="100"/>
                      <a:pt x="43" y="100"/>
                      <a:pt x="43" y="100"/>
                    </a:cubicBezTo>
                    <a:cubicBezTo>
                      <a:pt x="52" y="100"/>
                      <a:pt x="52" y="100"/>
                      <a:pt x="52" y="100"/>
                    </a:cubicBezTo>
                    <a:cubicBezTo>
                      <a:pt x="120" y="100"/>
                      <a:pt x="120" y="100"/>
                      <a:pt x="120" y="100"/>
                    </a:cubicBezTo>
                    <a:lnTo>
                      <a:pt x="125" y="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32"/>
              <p:cNvSpPr/>
              <p:nvPr/>
            </p:nvSpPr>
            <p:spPr>
              <a:xfrm>
                <a:off x="5350980" y="3172016"/>
                <a:ext cx="1315673" cy="1060063"/>
              </a:xfrm>
              <a:custGeom>
                <a:avLst/>
                <a:gdLst/>
                <a:ahLst/>
                <a:cxnLst/>
                <a:rect l="l" t="t" r="r" b="b"/>
                <a:pathLst>
                  <a:path w="124" h="100" extrusionOk="0">
                    <a:moveTo>
                      <a:pt x="0" y="40"/>
                    </a:moveTo>
                    <a:cubicBezTo>
                      <a:pt x="1" y="26"/>
                      <a:pt x="1" y="26"/>
                      <a:pt x="1" y="26"/>
                    </a:cubicBezTo>
                    <a:cubicBezTo>
                      <a:pt x="13" y="36"/>
                      <a:pt x="13" y="36"/>
                      <a:pt x="13" y="36"/>
                    </a:cubicBezTo>
                    <a:cubicBezTo>
                      <a:pt x="48" y="0"/>
                      <a:pt x="48" y="0"/>
                      <a:pt x="48" y="0"/>
                    </a:cubicBezTo>
                    <a:cubicBezTo>
                      <a:pt x="95" y="12"/>
                      <a:pt x="95" y="12"/>
                      <a:pt x="95" y="12"/>
                    </a:cubicBezTo>
                    <a:cubicBezTo>
                      <a:pt x="113" y="18"/>
                      <a:pt x="124" y="34"/>
                      <a:pt x="124" y="52"/>
                    </a:cubicBezTo>
                    <a:cubicBezTo>
                      <a:pt x="124" y="100"/>
                      <a:pt x="124" y="100"/>
                      <a:pt x="124" y="100"/>
                    </a:cubicBezTo>
                    <a:cubicBezTo>
                      <a:pt x="113" y="100"/>
                      <a:pt x="113" y="100"/>
                      <a:pt x="113" y="100"/>
                    </a:cubicBezTo>
                    <a:cubicBezTo>
                      <a:pt x="82" y="100"/>
                      <a:pt x="82" y="100"/>
                      <a:pt x="82" y="100"/>
                    </a:cubicBezTo>
                    <a:cubicBezTo>
                      <a:pt x="73" y="100"/>
                      <a:pt x="73" y="100"/>
                      <a:pt x="73" y="100"/>
                    </a:cubicBezTo>
                    <a:cubicBezTo>
                      <a:pt x="5" y="100"/>
                      <a:pt x="5" y="100"/>
                      <a:pt x="5" y="100"/>
                    </a:cubicBezTo>
                    <a:lnTo>
                      <a:pt x="0" y="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32"/>
              <p:cNvSpPr/>
              <p:nvPr/>
            </p:nvSpPr>
            <p:spPr>
              <a:xfrm>
                <a:off x="5140473" y="3344936"/>
                <a:ext cx="225544" cy="255618"/>
              </a:xfrm>
              <a:custGeom>
                <a:avLst/>
                <a:gdLst/>
                <a:ahLst/>
                <a:cxnLst/>
                <a:rect l="l" t="t" r="r" b="b"/>
                <a:pathLst>
                  <a:path w="30" h="34" extrusionOk="0">
                    <a:moveTo>
                      <a:pt x="14" y="0"/>
                    </a:moveTo>
                    <a:lnTo>
                      <a:pt x="0" y="14"/>
                    </a:lnTo>
                    <a:lnTo>
                      <a:pt x="2" y="34"/>
                    </a:lnTo>
                    <a:lnTo>
                      <a:pt x="28" y="34"/>
                    </a:lnTo>
                    <a:lnTo>
                      <a:pt x="30" y="14"/>
                    </a:lnTo>
                    <a:lnTo>
                      <a:pt x="1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32"/>
              <p:cNvSpPr/>
              <p:nvPr/>
            </p:nvSpPr>
            <p:spPr>
              <a:xfrm>
                <a:off x="5095364" y="3600554"/>
                <a:ext cx="308246" cy="631526"/>
              </a:xfrm>
              <a:custGeom>
                <a:avLst/>
                <a:gdLst/>
                <a:ahLst/>
                <a:cxnLst/>
                <a:rect l="l" t="t" r="r" b="b"/>
                <a:pathLst>
                  <a:path w="41" h="84" extrusionOk="0">
                    <a:moveTo>
                      <a:pt x="8" y="0"/>
                    </a:moveTo>
                    <a:lnTo>
                      <a:pt x="0" y="84"/>
                    </a:lnTo>
                    <a:lnTo>
                      <a:pt x="41" y="84"/>
                    </a:lnTo>
                    <a:lnTo>
                      <a:pt x="34" y="0"/>
                    </a:lnTo>
                    <a:lnTo>
                      <a:pt x="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32"/>
              <p:cNvSpPr/>
              <p:nvPr/>
            </p:nvSpPr>
            <p:spPr>
              <a:xfrm>
                <a:off x="4463841" y="1322548"/>
                <a:ext cx="1578806" cy="1638958"/>
              </a:xfrm>
              <a:custGeom>
                <a:avLst/>
                <a:gdLst/>
                <a:ahLst/>
                <a:cxnLst/>
                <a:rect l="l" t="t" r="r" b="b"/>
                <a:pathLst>
                  <a:path w="149" h="154" extrusionOk="0">
                    <a:moveTo>
                      <a:pt x="75" y="154"/>
                    </a:moveTo>
                    <a:cubicBezTo>
                      <a:pt x="75" y="154"/>
                      <a:pt x="75" y="154"/>
                      <a:pt x="75" y="154"/>
                    </a:cubicBezTo>
                    <a:cubicBezTo>
                      <a:pt x="75" y="154"/>
                      <a:pt x="75" y="154"/>
                      <a:pt x="75" y="154"/>
                    </a:cubicBezTo>
                    <a:cubicBezTo>
                      <a:pt x="75" y="154"/>
                      <a:pt x="75" y="154"/>
                      <a:pt x="75" y="154"/>
                    </a:cubicBezTo>
                    <a:cubicBezTo>
                      <a:pt x="75" y="154"/>
                      <a:pt x="75" y="154"/>
                      <a:pt x="75" y="154"/>
                    </a:cubicBezTo>
                    <a:cubicBezTo>
                      <a:pt x="93" y="154"/>
                      <a:pt x="100" y="151"/>
                      <a:pt x="109" y="141"/>
                    </a:cubicBezTo>
                    <a:cubicBezTo>
                      <a:pt x="113" y="136"/>
                      <a:pt x="118" y="130"/>
                      <a:pt x="123" y="121"/>
                    </a:cubicBezTo>
                    <a:cubicBezTo>
                      <a:pt x="128" y="114"/>
                      <a:pt x="132" y="104"/>
                      <a:pt x="135" y="91"/>
                    </a:cubicBezTo>
                    <a:cubicBezTo>
                      <a:pt x="135" y="91"/>
                      <a:pt x="135" y="91"/>
                      <a:pt x="136" y="91"/>
                    </a:cubicBezTo>
                    <a:cubicBezTo>
                      <a:pt x="137" y="91"/>
                      <a:pt x="138" y="91"/>
                      <a:pt x="139" y="90"/>
                    </a:cubicBezTo>
                    <a:cubicBezTo>
                      <a:pt x="144" y="89"/>
                      <a:pt x="146" y="81"/>
                      <a:pt x="147" y="72"/>
                    </a:cubicBezTo>
                    <a:cubicBezTo>
                      <a:pt x="149" y="61"/>
                      <a:pt x="149" y="50"/>
                      <a:pt x="142" y="49"/>
                    </a:cubicBezTo>
                    <a:cubicBezTo>
                      <a:pt x="139" y="49"/>
                      <a:pt x="135" y="51"/>
                      <a:pt x="133" y="55"/>
                    </a:cubicBezTo>
                    <a:cubicBezTo>
                      <a:pt x="133" y="24"/>
                      <a:pt x="133" y="24"/>
                      <a:pt x="133" y="24"/>
                    </a:cubicBezTo>
                    <a:cubicBezTo>
                      <a:pt x="133" y="10"/>
                      <a:pt x="122" y="0"/>
                      <a:pt x="108" y="0"/>
                    </a:cubicBezTo>
                    <a:cubicBezTo>
                      <a:pt x="42" y="0"/>
                      <a:pt x="42" y="0"/>
                      <a:pt x="42" y="0"/>
                    </a:cubicBezTo>
                    <a:cubicBezTo>
                      <a:pt x="28" y="0"/>
                      <a:pt x="17" y="10"/>
                      <a:pt x="17" y="24"/>
                    </a:cubicBezTo>
                    <a:cubicBezTo>
                      <a:pt x="17" y="55"/>
                      <a:pt x="17" y="55"/>
                      <a:pt x="17" y="55"/>
                    </a:cubicBezTo>
                    <a:cubicBezTo>
                      <a:pt x="14" y="51"/>
                      <a:pt x="11" y="49"/>
                      <a:pt x="7" y="49"/>
                    </a:cubicBezTo>
                    <a:cubicBezTo>
                      <a:pt x="1" y="50"/>
                      <a:pt x="0" y="61"/>
                      <a:pt x="2" y="72"/>
                    </a:cubicBezTo>
                    <a:cubicBezTo>
                      <a:pt x="3" y="81"/>
                      <a:pt x="5" y="89"/>
                      <a:pt x="10" y="90"/>
                    </a:cubicBezTo>
                    <a:cubicBezTo>
                      <a:pt x="12" y="91"/>
                      <a:pt x="13" y="91"/>
                      <a:pt x="14" y="91"/>
                    </a:cubicBezTo>
                    <a:cubicBezTo>
                      <a:pt x="14" y="91"/>
                      <a:pt x="15" y="91"/>
                      <a:pt x="15" y="91"/>
                    </a:cubicBezTo>
                    <a:cubicBezTo>
                      <a:pt x="18" y="104"/>
                      <a:pt x="22" y="114"/>
                      <a:pt x="26" y="121"/>
                    </a:cubicBezTo>
                    <a:cubicBezTo>
                      <a:pt x="32" y="130"/>
                      <a:pt x="36" y="136"/>
                      <a:pt x="40" y="141"/>
                    </a:cubicBezTo>
                    <a:cubicBezTo>
                      <a:pt x="50" y="151"/>
                      <a:pt x="57" y="154"/>
                      <a:pt x="75" y="154"/>
                    </a:cubicBezTo>
                  </a:path>
                </a:pathLst>
              </a:custGeom>
              <a:solidFill>
                <a:srgbClr val="7D4E2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32"/>
              <p:cNvSpPr/>
              <p:nvPr/>
            </p:nvSpPr>
            <p:spPr>
              <a:xfrm>
                <a:off x="4516471" y="961676"/>
                <a:ext cx="1488589" cy="947290"/>
              </a:xfrm>
              <a:custGeom>
                <a:avLst/>
                <a:gdLst/>
                <a:ahLst/>
                <a:cxnLst/>
                <a:rect l="l" t="t" r="r" b="b"/>
                <a:pathLst>
                  <a:path w="140" h="89" extrusionOk="0">
                    <a:moveTo>
                      <a:pt x="12" y="89"/>
                    </a:moveTo>
                    <a:cubicBezTo>
                      <a:pt x="12" y="58"/>
                      <a:pt x="12" y="58"/>
                      <a:pt x="12" y="58"/>
                    </a:cubicBezTo>
                    <a:cubicBezTo>
                      <a:pt x="12" y="44"/>
                      <a:pt x="23" y="34"/>
                      <a:pt x="37" y="34"/>
                    </a:cubicBezTo>
                    <a:cubicBezTo>
                      <a:pt x="103" y="34"/>
                      <a:pt x="103" y="34"/>
                      <a:pt x="103" y="34"/>
                    </a:cubicBezTo>
                    <a:cubicBezTo>
                      <a:pt x="117" y="34"/>
                      <a:pt x="128" y="44"/>
                      <a:pt x="128" y="58"/>
                    </a:cubicBezTo>
                    <a:cubicBezTo>
                      <a:pt x="128" y="89"/>
                      <a:pt x="128" y="89"/>
                      <a:pt x="128" y="89"/>
                    </a:cubicBezTo>
                    <a:cubicBezTo>
                      <a:pt x="130" y="85"/>
                      <a:pt x="134" y="83"/>
                      <a:pt x="137" y="83"/>
                    </a:cubicBezTo>
                    <a:cubicBezTo>
                      <a:pt x="139" y="57"/>
                      <a:pt x="139" y="57"/>
                      <a:pt x="139" y="57"/>
                    </a:cubicBezTo>
                    <a:cubicBezTo>
                      <a:pt x="140" y="43"/>
                      <a:pt x="135" y="29"/>
                      <a:pt x="125" y="19"/>
                    </a:cubicBezTo>
                    <a:cubicBezTo>
                      <a:pt x="111" y="4"/>
                      <a:pt x="98" y="0"/>
                      <a:pt x="70" y="0"/>
                    </a:cubicBezTo>
                    <a:cubicBezTo>
                      <a:pt x="70" y="0"/>
                      <a:pt x="70" y="0"/>
                      <a:pt x="70" y="0"/>
                    </a:cubicBezTo>
                    <a:cubicBezTo>
                      <a:pt x="70" y="0"/>
                      <a:pt x="70" y="0"/>
                      <a:pt x="70" y="0"/>
                    </a:cubicBezTo>
                    <a:cubicBezTo>
                      <a:pt x="42" y="0"/>
                      <a:pt x="28" y="4"/>
                      <a:pt x="15" y="19"/>
                    </a:cubicBezTo>
                    <a:cubicBezTo>
                      <a:pt x="5" y="29"/>
                      <a:pt x="0" y="43"/>
                      <a:pt x="0" y="57"/>
                    </a:cubicBezTo>
                    <a:cubicBezTo>
                      <a:pt x="2" y="83"/>
                      <a:pt x="2" y="83"/>
                      <a:pt x="2" y="83"/>
                    </a:cubicBezTo>
                    <a:cubicBezTo>
                      <a:pt x="6" y="83"/>
                      <a:pt x="9" y="85"/>
                      <a:pt x="12" y="89"/>
                    </a:cubicBezTo>
                  </a:path>
                </a:pathLst>
              </a:custGeom>
              <a:solidFill>
                <a:srgbClr val="191919"/>
              </a:solidFill>
              <a:ln w="9525" cap="flat" cmpd="sng">
                <a:solidFill>
                  <a:srgbClr val="19191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32"/>
              <p:cNvSpPr/>
              <p:nvPr/>
            </p:nvSpPr>
            <p:spPr>
              <a:xfrm>
                <a:off x="4809675" y="2292393"/>
                <a:ext cx="466124" cy="285690"/>
              </a:xfrm>
              <a:custGeom>
                <a:avLst/>
                <a:gdLst/>
                <a:ahLst/>
                <a:cxnLst/>
                <a:rect l="l" t="t" r="r" b="b"/>
                <a:pathLst>
                  <a:path w="44" h="27" extrusionOk="0">
                    <a:moveTo>
                      <a:pt x="44" y="16"/>
                    </a:moveTo>
                    <a:cubicBezTo>
                      <a:pt x="44" y="8"/>
                      <a:pt x="43" y="0"/>
                      <a:pt x="26" y="6"/>
                    </a:cubicBezTo>
                    <a:cubicBezTo>
                      <a:pt x="20" y="8"/>
                      <a:pt x="11" y="14"/>
                      <a:pt x="10" y="14"/>
                    </a:cubicBezTo>
                    <a:cubicBezTo>
                      <a:pt x="8" y="16"/>
                      <a:pt x="1" y="21"/>
                      <a:pt x="0" y="22"/>
                    </a:cubicBezTo>
                    <a:cubicBezTo>
                      <a:pt x="31" y="19"/>
                      <a:pt x="43" y="27"/>
                      <a:pt x="44" y="16"/>
                    </a:cubicBezTo>
                    <a:close/>
                  </a:path>
                </a:pathLst>
              </a:custGeom>
              <a:solidFill>
                <a:srgbClr val="1919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32"/>
              <p:cNvSpPr/>
              <p:nvPr/>
            </p:nvSpPr>
            <p:spPr>
              <a:xfrm>
                <a:off x="5245726" y="2292393"/>
                <a:ext cx="466124" cy="285690"/>
              </a:xfrm>
              <a:custGeom>
                <a:avLst/>
                <a:gdLst/>
                <a:ahLst/>
                <a:cxnLst/>
                <a:rect l="l" t="t" r="r" b="b"/>
                <a:pathLst>
                  <a:path w="44" h="27" extrusionOk="0">
                    <a:moveTo>
                      <a:pt x="0" y="16"/>
                    </a:moveTo>
                    <a:cubicBezTo>
                      <a:pt x="0" y="8"/>
                      <a:pt x="1" y="0"/>
                      <a:pt x="18" y="6"/>
                    </a:cubicBezTo>
                    <a:cubicBezTo>
                      <a:pt x="24" y="8"/>
                      <a:pt x="33" y="14"/>
                      <a:pt x="34" y="14"/>
                    </a:cubicBezTo>
                    <a:cubicBezTo>
                      <a:pt x="36" y="16"/>
                      <a:pt x="43" y="21"/>
                      <a:pt x="44" y="22"/>
                    </a:cubicBezTo>
                    <a:cubicBezTo>
                      <a:pt x="13" y="19"/>
                      <a:pt x="1" y="27"/>
                      <a:pt x="0" y="16"/>
                    </a:cubicBezTo>
                    <a:close/>
                  </a:path>
                </a:pathLst>
              </a:custGeom>
              <a:solidFill>
                <a:srgbClr val="1919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32"/>
              <p:cNvSpPr/>
              <p:nvPr/>
            </p:nvSpPr>
            <p:spPr>
              <a:xfrm>
                <a:off x="5516379" y="3638142"/>
                <a:ext cx="488680" cy="556344"/>
              </a:xfrm>
              <a:custGeom>
                <a:avLst/>
                <a:gdLst/>
                <a:ahLst/>
                <a:cxnLst/>
                <a:rect l="l" t="t" r="r" b="b"/>
                <a:pathLst>
                  <a:path w="46" h="52" extrusionOk="0">
                    <a:moveTo>
                      <a:pt x="23" y="0"/>
                    </a:moveTo>
                    <a:cubicBezTo>
                      <a:pt x="16" y="0"/>
                      <a:pt x="12" y="1"/>
                      <a:pt x="6" y="2"/>
                    </a:cubicBezTo>
                    <a:cubicBezTo>
                      <a:pt x="7" y="7"/>
                      <a:pt x="4" y="11"/>
                      <a:pt x="0" y="12"/>
                    </a:cubicBezTo>
                    <a:cubicBezTo>
                      <a:pt x="3" y="28"/>
                      <a:pt x="8" y="44"/>
                      <a:pt x="23" y="52"/>
                    </a:cubicBezTo>
                    <a:cubicBezTo>
                      <a:pt x="38" y="44"/>
                      <a:pt x="43" y="28"/>
                      <a:pt x="46" y="12"/>
                    </a:cubicBezTo>
                    <a:cubicBezTo>
                      <a:pt x="41" y="10"/>
                      <a:pt x="39" y="7"/>
                      <a:pt x="39" y="2"/>
                    </a:cubicBezTo>
                    <a:cubicBezTo>
                      <a:pt x="34" y="1"/>
                      <a:pt x="30" y="0"/>
                      <a:pt x="23" y="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32"/>
              <p:cNvSpPr/>
              <p:nvPr/>
            </p:nvSpPr>
            <p:spPr>
              <a:xfrm>
                <a:off x="5569008" y="3690772"/>
                <a:ext cx="368390" cy="436053"/>
              </a:xfrm>
              <a:custGeom>
                <a:avLst/>
                <a:gdLst/>
                <a:ahLst/>
                <a:cxnLst/>
                <a:rect l="l" t="t" r="r" b="b"/>
                <a:pathLst>
                  <a:path w="35" h="41" extrusionOk="0">
                    <a:moveTo>
                      <a:pt x="35" y="9"/>
                    </a:moveTo>
                    <a:cubicBezTo>
                      <a:pt x="34" y="15"/>
                      <a:pt x="33" y="20"/>
                      <a:pt x="31" y="24"/>
                    </a:cubicBezTo>
                    <a:cubicBezTo>
                      <a:pt x="31" y="26"/>
                      <a:pt x="30" y="28"/>
                      <a:pt x="29" y="30"/>
                    </a:cubicBezTo>
                    <a:cubicBezTo>
                      <a:pt x="28" y="31"/>
                      <a:pt x="28" y="31"/>
                      <a:pt x="28" y="31"/>
                    </a:cubicBezTo>
                    <a:cubicBezTo>
                      <a:pt x="27" y="32"/>
                      <a:pt x="27" y="32"/>
                      <a:pt x="27" y="33"/>
                    </a:cubicBezTo>
                    <a:cubicBezTo>
                      <a:pt x="24" y="36"/>
                      <a:pt x="21" y="39"/>
                      <a:pt x="18" y="41"/>
                    </a:cubicBezTo>
                    <a:cubicBezTo>
                      <a:pt x="9" y="35"/>
                      <a:pt x="3" y="25"/>
                      <a:pt x="0" y="10"/>
                    </a:cubicBezTo>
                    <a:cubicBezTo>
                      <a:pt x="1" y="9"/>
                      <a:pt x="2" y="8"/>
                      <a:pt x="2" y="8"/>
                    </a:cubicBezTo>
                    <a:cubicBezTo>
                      <a:pt x="3" y="7"/>
                      <a:pt x="3" y="7"/>
                      <a:pt x="4" y="6"/>
                    </a:cubicBezTo>
                    <a:cubicBezTo>
                      <a:pt x="4" y="6"/>
                      <a:pt x="4" y="5"/>
                      <a:pt x="4" y="5"/>
                    </a:cubicBezTo>
                    <a:cubicBezTo>
                      <a:pt x="5" y="4"/>
                      <a:pt x="6" y="3"/>
                      <a:pt x="6" y="1"/>
                    </a:cubicBezTo>
                    <a:cubicBezTo>
                      <a:pt x="7" y="1"/>
                      <a:pt x="8" y="1"/>
                      <a:pt x="9" y="1"/>
                    </a:cubicBezTo>
                    <a:cubicBezTo>
                      <a:pt x="12" y="0"/>
                      <a:pt x="14" y="0"/>
                      <a:pt x="18" y="0"/>
                    </a:cubicBezTo>
                    <a:cubicBezTo>
                      <a:pt x="23" y="0"/>
                      <a:pt x="26" y="0"/>
                      <a:pt x="30" y="1"/>
                    </a:cubicBezTo>
                    <a:cubicBezTo>
                      <a:pt x="30" y="4"/>
                      <a:pt x="32" y="7"/>
                      <a:pt x="35" y="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32"/>
              <p:cNvSpPr/>
              <p:nvPr/>
            </p:nvSpPr>
            <p:spPr>
              <a:xfrm>
                <a:off x="4516471" y="1187221"/>
                <a:ext cx="1490100" cy="308100"/>
              </a:xfrm>
              <a:prstGeom prst="rect">
                <a:avLst/>
              </a:prstGeom>
              <a:solidFill>
                <a:srgbClr val="296AA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32"/>
              <p:cNvSpPr/>
              <p:nvPr/>
            </p:nvSpPr>
            <p:spPr>
              <a:xfrm>
                <a:off x="4516471" y="1187221"/>
                <a:ext cx="1490100" cy="3081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32"/>
              <p:cNvSpPr/>
              <p:nvPr/>
            </p:nvSpPr>
            <p:spPr>
              <a:xfrm>
                <a:off x="4260854" y="600804"/>
                <a:ext cx="1992306" cy="616490"/>
              </a:xfrm>
              <a:custGeom>
                <a:avLst/>
                <a:gdLst/>
                <a:ahLst/>
                <a:cxnLst/>
                <a:rect l="l" t="t" r="r" b="b"/>
                <a:pathLst>
                  <a:path w="188" h="58" extrusionOk="0">
                    <a:moveTo>
                      <a:pt x="182" y="32"/>
                    </a:moveTo>
                    <a:cubicBezTo>
                      <a:pt x="125" y="0"/>
                      <a:pt x="67" y="2"/>
                      <a:pt x="7" y="32"/>
                    </a:cubicBezTo>
                    <a:cubicBezTo>
                      <a:pt x="0" y="35"/>
                      <a:pt x="0" y="45"/>
                      <a:pt x="7" y="48"/>
                    </a:cubicBezTo>
                    <a:cubicBezTo>
                      <a:pt x="24" y="58"/>
                      <a:pt x="24" y="58"/>
                      <a:pt x="24" y="58"/>
                    </a:cubicBezTo>
                    <a:cubicBezTo>
                      <a:pt x="164" y="58"/>
                      <a:pt x="164" y="58"/>
                      <a:pt x="164" y="58"/>
                    </a:cubicBezTo>
                    <a:cubicBezTo>
                      <a:pt x="182" y="48"/>
                      <a:pt x="182" y="48"/>
                      <a:pt x="182" y="48"/>
                    </a:cubicBezTo>
                    <a:cubicBezTo>
                      <a:pt x="188" y="44"/>
                      <a:pt x="188" y="35"/>
                      <a:pt x="182" y="32"/>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32"/>
              <p:cNvSpPr/>
              <p:nvPr/>
            </p:nvSpPr>
            <p:spPr>
              <a:xfrm>
                <a:off x="4644276" y="1472911"/>
                <a:ext cx="1217936" cy="285690"/>
              </a:xfrm>
              <a:custGeom>
                <a:avLst/>
                <a:gdLst/>
                <a:ahLst/>
                <a:cxnLst/>
                <a:rect l="l" t="t" r="r" b="b"/>
                <a:pathLst>
                  <a:path w="115" h="27" extrusionOk="0">
                    <a:moveTo>
                      <a:pt x="0" y="0"/>
                    </a:moveTo>
                    <a:cubicBezTo>
                      <a:pt x="9" y="18"/>
                      <a:pt x="33" y="27"/>
                      <a:pt x="57" y="27"/>
                    </a:cubicBezTo>
                    <a:cubicBezTo>
                      <a:pt x="82" y="27"/>
                      <a:pt x="106" y="18"/>
                      <a:pt x="115" y="0"/>
                    </a:cubicBezTo>
                    <a:cubicBezTo>
                      <a:pt x="0" y="0"/>
                      <a:pt x="0" y="0"/>
                      <a:pt x="0" y="0"/>
                    </a:cubicBezTo>
                  </a:path>
                </a:pathLst>
              </a:custGeom>
              <a:solidFill>
                <a:srgbClr val="191919"/>
              </a:solidFill>
              <a:ln w="9525" cap="flat" cmpd="sng">
                <a:solidFill>
                  <a:srgbClr val="19191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32"/>
              <p:cNvSpPr/>
              <p:nvPr/>
            </p:nvSpPr>
            <p:spPr>
              <a:xfrm>
                <a:off x="4644276" y="1427802"/>
                <a:ext cx="1216200" cy="912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32"/>
              <p:cNvSpPr/>
              <p:nvPr/>
            </p:nvSpPr>
            <p:spPr>
              <a:xfrm>
                <a:off x="4576616" y="1405250"/>
                <a:ext cx="128100" cy="1281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32"/>
              <p:cNvSpPr/>
              <p:nvPr/>
            </p:nvSpPr>
            <p:spPr>
              <a:xfrm>
                <a:off x="5802068" y="1405250"/>
                <a:ext cx="112500" cy="1281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32"/>
              <p:cNvSpPr/>
              <p:nvPr/>
            </p:nvSpPr>
            <p:spPr>
              <a:xfrm>
                <a:off x="5132957" y="1134596"/>
                <a:ext cx="233064" cy="270654"/>
              </a:xfrm>
              <a:custGeom>
                <a:avLst/>
                <a:gdLst/>
                <a:ahLst/>
                <a:cxnLst/>
                <a:rect l="l" t="t" r="r" b="b"/>
                <a:pathLst>
                  <a:path w="22" h="26" extrusionOk="0">
                    <a:moveTo>
                      <a:pt x="22" y="6"/>
                    </a:moveTo>
                    <a:cubicBezTo>
                      <a:pt x="22" y="10"/>
                      <a:pt x="21" y="13"/>
                      <a:pt x="20" y="16"/>
                    </a:cubicBezTo>
                    <a:cubicBezTo>
                      <a:pt x="19" y="17"/>
                      <a:pt x="19" y="18"/>
                      <a:pt x="18" y="19"/>
                    </a:cubicBezTo>
                    <a:cubicBezTo>
                      <a:pt x="18" y="20"/>
                      <a:pt x="18" y="20"/>
                      <a:pt x="18" y="20"/>
                    </a:cubicBezTo>
                    <a:cubicBezTo>
                      <a:pt x="17" y="21"/>
                      <a:pt x="17" y="21"/>
                      <a:pt x="17" y="21"/>
                    </a:cubicBezTo>
                    <a:cubicBezTo>
                      <a:pt x="15" y="23"/>
                      <a:pt x="14" y="25"/>
                      <a:pt x="11" y="26"/>
                    </a:cubicBezTo>
                    <a:cubicBezTo>
                      <a:pt x="6" y="23"/>
                      <a:pt x="2" y="16"/>
                      <a:pt x="0" y="6"/>
                    </a:cubicBezTo>
                    <a:cubicBezTo>
                      <a:pt x="1" y="6"/>
                      <a:pt x="1" y="5"/>
                      <a:pt x="1" y="5"/>
                    </a:cubicBezTo>
                    <a:cubicBezTo>
                      <a:pt x="2" y="4"/>
                      <a:pt x="2" y="4"/>
                      <a:pt x="2" y="4"/>
                    </a:cubicBezTo>
                    <a:cubicBezTo>
                      <a:pt x="3" y="3"/>
                      <a:pt x="3" y="3"/>
                      <a:pt x="3" y="3"/>
                    </a:cubicBezTo>
                    <a:cubicBezTo>
                      <a:pt x="3" y="3"/>
                      <a:pt x="4" y="2"/>
                      <a:pt x="4" y="1"/>
                    </a:cubicBezTo>
                    <a:cubicBezTo>
                      <a:pt x="4" y="1"/>
                      <a:pt x="5" y="1"/>
                      <a:pt x="6" y="0"/>
                    </a:cubicBezTo>
                    <a:cubicBezTo>
                      <a:pt x="7" y="0"/>
                      <a:pt x="9" y="0"/>
                      <a:pt x="11" y="0"/>
                    </a:cubicBezTo>
                    <a:cubicBezTo>
                      <a:pt x="14" y="0"/>
                      <a:pt x="17" y="0"/>
                      <a:pt x="19" y="1"/>
                    </a:cubicBezTo>
                    <a:cubicBezTo>
                      <a:pt x="19" y="3"/>
                      <a:pt x="21" y="5"/>
                      <a:pt x="22"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32"/>
              <p:cNvSpPr/>
              <p:nvPr/>
            </p:nvSpPr>
            <p:spPr>
              <a:xfrm>
                <a:off x="4644276" y="2999101"/>
                <a:ext cx="601450" cy="556344"/>
              </a:xfrm>
              <a:custGeom>
                <a:avLst/>
                <a:gdLst/>
                <a:ahLst/>
                <a:cxnLst/>
                <a:rect l="l" t="t" r="r" b="b"/>
                <a:pathLst>
                  <a:path w="80" h="74" extrusionOk="0">
                    <a:moveTo>
                      <a:pt x="48" y="74"/>
                    </a:moveTo>
                    <a:lnTo>
                      <a:pt x="66" y="60"/>
                    </a:lnTo>
                    <a:lnTo>
                      <a:pt x="80" y="46"/>
                    </a:lnTo>
                    <a:lnTo>
                      <a:pt x="32" y="0"/>
                    </a:lnTo>
                    <a:lnTo>
                      <a:pt x="0" y="23"/>
                    </a:lnTo>
                    <a:lnTo>
                      <a:pt x="0" y="23"/>
                    </a:lnTo>
                    <a:lnTo>
                      <a:pt x="48" y="74"/>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32"/>
              <p:cNvSpPr/>
              <p:nvPr/>
            </p:nvSpPr>
            <p:spPr>
              <a:xfrm>
                <a:off x="5245726" y="2999101"/>
                <a:ext cx="616486" cy="556344"/>
              </a:xfrm>
              <a:custGeom>
                <a:avLst/>
                <a:gdLst/>
                <a:ahLst/>
                <a:cxnLst/>
                <a:rect l="l" t="t" r="r" b="b"/>
                <a:pathLst>
                  <a:path w="82" h="74" extrusionOk="0">
                    <a:moveTo>
                      <a:pt x="33" y="74"/>
                    </a:moveTo>
                    <a:lnTo>
                      <a:pt x="16" y="60"/>
                    </a:lnTo>
                    <a:lnTo>
                      <a:pt x="0" y="46"/>
                    </a:lnTo>
                    <a:lnTo>
                      <a:pt x="50" y="0"/>
                    </a:lnTo>
                    <a:lnTo>
                      <a:pt x="82" y="23"/>
                    </a:lnTo>
                    <a:lnTo>
                      <a:pt x="82" y="23"/>
                    </a:lnTo>
                    <a:lnTo>
                      <a:pt x="33" y="74"/>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9"/>
        <p:cNvGrpSpPr/>
        <p:nvPr/>
      </p:nvGrpSpPr>
      <p:grpSpPr>
        <a:xfrm>
          <a:off x="0" y="0"/>
          <a:ext cx="0" cy="0"/>
          <a:chOff x="0" y="0"/>
          <a:chExt cx="0" cy="0"/>
        </a:xfrm>
      </p:grpSpPr>
      <p:pic>
        <p:nvPicPr>
          <p:cNvPr id="430" name="Google Shape;430;p34"/>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431" name="Google Shape;431;p34"/>
          <p:cNvGrpSpPr/>
          <p:nvPr/>
        </p:nvGrpSpPr>
        <p:grpSpPr>
          <a:xfrm>
            <a:off x="246666" y="209479"/>
            <a:ext cx="8650669" cy="4723650"/>
            <a:chOff x="159550" y="164300"/>
            <a:chExt cx="8834425" cy="4823989"/>
          </a:xfrm>
        </p:grpSpPr>
        <p:cxnSp>
          <p:nvCxnSpPr>
            <p:cNvPr id="432" name="Google Shape;432;p34"/>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433" name="Google Shape;433;p34"/>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434" name="Google Shape;434;p34"/>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435" name="Google Shape;435;p34"/>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436" name="Google Shape;436;p34"/>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437" name="Google Shape;437;p34"/>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438" name="Google Shape;438;p34"/>
          <p:cNvSpPr txBox="1">
            <a:spLocks noGrp="1"/>
          </p:cNvSpPr>
          <p:nvPr>
            <p:ph type="ctrTitle"/>
          </p:nvPr>
        </p:nvSpPr>
        <p:spPr>
          <a:xfrm>
            <a:off x="713100" y="1343698"/>
            <a:ext cx="5101500" cy="1777800"/>
          </a:xfrm>
          <a:prstGeom prst="rect">
            <a:avLst/>
          </a:prstGeom>
        </p:spPr>
        <p:txBody>
          <a:bodyPr spcFirstLastPara="1" wrap="square" lIns="91425" tIns="91425" rIns="91425" bIns="91425" anchor="b" anchorCtr="0">
            <a:noAutofit/>
          </a:bodyPr>
          <a:lstStyle>
            <a:lvl1pPr lvl="0" algn="l">
              <a:spcBef>
                <a:spcPts val="0"/>
              </a:spcBef>
              <a:spcAft>
                <a:spcPts val="0"/>
              </a:spcAft>
              <a:buSzPts val="4800"/>
              <a:buNone/>
              <a:defRPr sz="4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39" name="Google Shape;439;p34"/>
          <p:cNvSpPr txBox="1">
            <a:spLocks noGrp="1"/>
          </p:cNvSpPr>
          <p:nvPr>
            <p:ph type="subTitle" idx="1"/>
          </p:nvPr>
        </p:nvSpPr>
        <p:spPr>
          <a:xfrm>
            <a:off x="713100" y="3188600"/>
            <a:ext cx="4854600" cy="41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0"/>
        <p:cNvGrpSpPr/>
        <p:nvPr/>
      </p:nvGrpSpPr>
      <p:grpSpPr>
        <a:xfrm>
          <a:off x="0" y="0"/>
          <a:ext cx="0" cy="0"/>
          <a:chOff x="0" y="0"/>
          <a:chExt cx="0" cy="0"/>
        </a:xfrm>
      </p:grpSpPr>
      <p:pic>
        <p:nvPicPr>
          <p:cNvPr id="441" name="Google Shape;441;p35"/>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442" name="Google Shape;442;p35"/>
          <p:cNvGrpSpPr/>
          <p:nvPr/>
        </p:nvGrpSpPr>
        <p:grpSpPr>
          <a:xfrm>
            <a:off x="246666" y="209479"/>
            <a:ext cx="8650669" cy="4723650"/>
            <a:chOff x="159550" y="164300"/>
            <a:chExt cx="8834425" cy="4823989"/>
          </a:xfrm>
        </p:grpSpPr>
        <p:cxnSp>
          <p:nvCxnSpPr>
            <p:cNvPr id="443" name="Google Shape;443;p35"/>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444" name="Google Shape;444;p35"/>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445" name="Google Shape;445;p35"/>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446" name="Google Shape;446;p35"/>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447" name="Google Shape;447;p35"/>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448" name="Google Shape;448;p35"/>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449" name="Google Shape;449;p35"/>
          <p:cNvSpPr txBox="1">
            <a:spLocks noGrp="1"/>
          </p:cNvSpPr>
          <p:nvPr>
            <p:ph type="title"/>
          </p:nvPr>
        </p:nvSpPr>
        <p:spPr>
          <a:xfrm>
            <a:off x="1108225" y="2393475"/>
            <a:ext cx="4213200" cy="938100"/>
          </a:xfrm>
          <a:prstGeom prst="rect">
            <a:avLst/>
          </a:prstGeom>
        </p:spPr>
        <p:txBody>
          <a:bodyPr spcFirstLastPara="1" wrap="square" lIns="91425" tIns="91425" rIns="91425" bIns="91425" anchor="b" anchorCtr="0">
            <a:noAutofit/>
          </a:bodyPr>
          <a:lstStyle>
            <a:lvl1pPr lvl="0" algn="l">
              <a:spcBef>
                <a:spcPts val="0"/>
              </a:spcBef>
              <a:spcAft>
                <a:spcPts val="0"/>
              </a:spcAft>
              <a:buSzPts val="2400"/>
              <a:buNone/>
              <a:defRPr sz="4800">
                <a:solidFill>
                  <a:schemeClr val="dk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50" name="Google Shape;450;p35"/>
          <p:cNvSpPr txBox="1">
            <a:spLocks noGrp="1"/>
          </p:cNvSpPr>
          <p:nvPr>
            <p:ph type="title" idx="2" hasCustomPrompt="1"/>
          </p:nvPr>
        </p:nvSpPr>
        <p:spPr>
          <a:xfrm>
            <a:off x="1221925" y="1321625"/>
            <a:ext cx="1061400" cy="938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4800"/>
              <a:buNone/>
              <a:defRPr sz="6000">
                <a:solidFill>
                  <a:schemeClr val="dk1"/>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t>xx%</a:t>
            </a:r>
          </a:p>
        </p:txBody>
      </p:sp>
      <p:sp>
        <p:nvSpPr>
          <p:cNvPr id="451" name="Google Shape;451;p35"/>
          <p:cNvSpPr txBox="1">
            <a:spLocks noGrp="1"/>
          </p:cNvSpPr>
          <p:nvPr>
            <p:ph type="subTitle" idx="1"/>
          </p:nvPr>
        </p:nvSpPr>
        <p:spPr>
          <a:xfrm>
            <a:off x="1221925" y="3509825"/>
            <a:ext cx="4213200" cy="41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52"/>
        <p:cNvGrpSpPr/>
        <p:nvPr/>
      </p:nvGrpSpPr>
      <p:grpSpPr>
        <a:xfrm>
          <a:off x="0" y="0"/>
          <a:ext cx="0" cy="0"/>
          <a:chOff x="0" y="0"/>
          <a:chExt cx="0" cy="0"/>
        </a:xfrm>
      </p:grpSpPr>
      <p:pic>
        <p:nvPicPr>
          <p:cNvPr id="453" name="Google Shape;453;p36"/>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454" name="Google Shape;454;p36"/>
          <p:cNvGrpSpPr/>
          <p:nvPr/>
        </p:nvGrpSpPr>
        <p:grpSpPr>
          <a:xfrm>
            <a:off x="246666" y="209479"/>
            <a:ext cx="8650669" cy="4723650"/>
            <a:chOff x="159550" y="164300"/>
            <a:chExt cx="8834425" cy="4823989"/>
          </a:xfrm>
        </p:grpSpPr>
        <p:cxnSp>
          <p:nvCxnSpPr>
            <p:cNvPr id="455" name="Google Shape;455;p36"/>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456" name="Google Shape;456;p36"/>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457" name="Google Shape;457;p36"/>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458" name="Google Shape;458;p36"/>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459" name="Google Shape;459;p36"/>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460" name="Google Shape;460;p36"/>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461" name="Google Shape;461;p3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62" name="Google Shape;462;p36"/>
          <p:cNvSpPr txBox="1">
            <a:spLocks noGrp="1"/>
          </p:cNvSpPr>
          <p:nvPr>
            <p:ph type="body" idx="1"/>
          </p:nvPr>
        </p:nvSpPr>
        <p:spPr>
          <a:xfrm>
            <a:off x="720000" y="1152475"/>
            <a:ext cx="7704000" cy="3819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434343"/>
              </a:buClr>
              <a:buSzPts val="1400"/>
              <a:buChar char="●"/>
              <a:defRPr sz="1200">
                <a:solidFill>
                  <a:schemeClr val="dk1"/>
                </a:solidFill>
              </a:defRPr>
            </a:lvl1pPr>
            <a:lvl2pPr marL="914400" lvl="1" indent="-317500">
              <a:lnSpc>
                <a:spcPct val="100000"/>
              </a:lnSpc>
              <a:spcBef>
                <a:spcPts val="0"/>
              </a:spcBef>
              <a:spcAft>
                <a:spcPts val="0"/>
              </a:spcAft>
              <a:buClr>
                <a:srgbClr val="434343"/>
              </a:buClr>
              <a:buSzPts val="1400"/>
              <a:buChar char="○"/>
              <a:defRPr/>
            </a:lvl2pPr>
            <a:lvl3pPr marL="1371600" lvl="2" indent="-317500">
              <a:lnSpc>
                <a:spcPct val="100000"/>
              </a:lnSpc>
              <a:spcBef>
                <a:spcPts val="0"/>
              </a:spcBef>
              <a:spcAft>
                <a:spcPts val="0"/>
              </a:spcAft>
              <a:buClr>
                <a:srgbClr val="434343"/>
              </a:buClr>
              <a:buSzPts val="1400"/>
              <a:buChar char="■"/>
              <a:defRPr/>
            </a:lvl3pPr>
            <a:lvl4pPr marL="1828800" lvl="3" indent="-317500">
              <a:lnSpc>
                <a:spcPct val="100000"/>
              </a:lnSpc>
              <a:spcBef>
                <a:spcPts val="0"/>
              </a:spcBef>
              <a:spcAft>
                <a:spcPts val="0"/>
              </a:spcAft>
              <a:buClr>
                <a:srgbClr val="434343"/>
              </a:buClr>
              <a:buSzPts val="1400"/>
              <a:buChar char="●"/>
              <a:defRPr/>
            </a:lvl4pPr>
            <a:lvl5pPr marL="2286000" lvl="4" indent="-317500">
              <a:lnSpc>
                <a:spcPct val="100000"/>
              </a:lnSpc>
              <a:spcBef>
                <a:spcPts val="0"/>
              </a:spcBef>
              <a:spcAft>
                <a:spcPts val="0"/>
              </a:spcAft>
              <a:buClr>
                <a:srgbClr val="434343"/>
              </a:buClr>
              <a:buSzPts val="1400"/>
              <a:buChar char="○"/>
              <a:defRPr/>
            </a:lvl5pPr>
            <a:lvl6pPr marL="2743200" lvl="5" indent="-317500">
              <a:lnSpc>
                <a:spcPct val="100000"/>
              </a:lnSpc>
              <a:spcBef>
                <a:spcPts val="0"/>
              </a:spcBef>
              <a:spcAft>
                <a:spcPts val="0"/>
              </a:spcAft>
              <a:buClr>
                <a:srgbClr val="434343"/>
              </a:buClr>
              <a:buSzPts val="1400"/>
              <a:buChar char="■"/>
              <a:defRPr/>
            </a:lvl6pPr>
            <a:lvl7pPr marL="3200400" lvl="6" indent="-317500">
              <a:lnSpc>
                <a:spcPct val="100000"/>
              </a:lnSpc>
              <a:spcBef>
                <a:spcPts val="0"/>
              </a:spcBef>
              <a:spcAft>
                <a:spcPts val="0"/>
              </a:spcAft>
              <a:buClr>
                <a:srgbClr val="434343"/>
              </a:buClr>
              <a:buSzPts val="1400"/>
              <a:buChar char="●"/>
              <a:defRPr/>
            </a:lvl7pPr>
            <a:lvl8pPr marL="3657600" lvl="7" indent="-317500">
              <a:lnSpc>
                <a:spcPct val="100000"/>
              </a:lnSpc>
              <a:spcBef>
                <a:spcPts val="0"/>
              </a:spcBef>
              <a:spcAft>
                <a:spcPts val="0"/>
              </a:spcAft>
              <a:buClr>
                <a:srgbClr val="434343"/>
              </a:buClr>
              <a:buSzPts val="1400"/>
              <a:buChar char="○"/>
              <a:defRPr/>
            </a:lvl8pPr>
            <a:lvl9pPr marL="4114800" lvl="8" indent="-317500">
              <a:lnSpc>
                <a:spcPct val="100000"/>
              </a:lnSpc>
              <a:spcBef>
                <a:spcPts val="0"/>
              </a:spcBef>
              <a:spcAft>
                <a:spcPts val="0"/>
              </a:spcAft>
              <a:buClr>
                <a:srgbClr val="434343"/>
              </a:buClr>
              <a:buSzPts val="14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3"/>
        <p:cNvGrpSpPr/>
        <p:nvPr/>
      </p:nvGrpSpPr>
      <p:grpSpPr>
        <a:xfrm>
          <a:off x="0" y="0"/>
          <a:ext cx="0" cy="0"/>
          <a:chOff x="0" y="0"/>
          <a:chExt cx="0" cy="0"/>
        </a:xfrm>
      </p:grpSpPr>
      <p:pic>
        <p:nvPicPr>
          <p:cNvPr id="464" name="Google Shape;464;p37"/>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465" name="Google Shape;465;p37"/>
          <p:cNvGrpSpPr/>
          <p:nvPr/>
        </p:nvGrpSpPr>
        <p:grpSpPr>
          <a:xfrm>
            <a:off x="246666" y="209479"/>
            <a:ext cx="8650669" cy="4723650"/>
            <a:chOff x="159550" y="164300"/>
            <a:chExt cx="8834425" cy="4823989"/>
          </a:xfrm>
        </p:grpSpPr>
        <p:cxnSp>
          <p:nvCxnSpPr>
            <p:cNvPr id="466" name="Google Shape;466;p37"/>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467" name="Google Shape;467;p37"/>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468" name="Google Shape;468;p37"/>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469" name="Google Shape;469;p37"/>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470" name="Google Shape;470;p37"/>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471" name="Google Shape;471;p37"/>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472" name="Google Shape;472;p3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73" name="Google Shape;473;p37"/>
          <p:cNvSpPr txBox="1">
            <a:spLocks noGrp="1"/>
          </p:cNvSpPr>
          <p:nvPr>
            <p:ph type="subTitle" idx="1"/>
          </p:nvPr>
        </p:nvSpPr>
        <p:spPr>
          <a:xfrm>
            <a:off x="1738325" y="1940478"/>
            <a:ext cx="3284400" cy="973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474" name="Google Shape;474;p37"/>
          <p:cNvSpPr txBox="1">
            <a:spLocks noGrp="1"/>
          </p:cNvSpPr>
          <p:nvPr>
            <p:ph type="subTitle" idx="2"/>
          </p:nvPr>
        </p:nvSpPr>
        <p:spPr>
          <a:xfrm>
            <a:off x="1738325" y="3593075"/>
            <a:ext cx="3284400" cy="973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475" name="Google Shape;475;p37"/>
          <p:cNvSpPr txBox="1">
            <a:spLocks noGrp="1"/>
          </p:cNvSpPr>
          <p:nvPr>
            <p:ph type="subTitle" idx="3"/>
          </p:nvPr>
        </p:nvSpPr>
        <p:spPr>
          <a:xfrm>
            <a:off x="1738325" y="1488125"/>
            <a:ext cx="3284400" cy="4776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a:spcBef>
                <a:spcPts val="0"/>
              </a:spcBef>
              <a:spcAft>
                <a:spcPts val="0"/>
              </a:spcAft>
              <a:buSzPts val="1400"/>
              <a:buFont typeface="Playfair Display"/>
              <a:buNone/>
              <a:defRPr b="1">
                <a:latin typeface="Playfair Display"/>
                <a:ea typeface="Playfair Display"/>
                <a:cs typeface="Playfair Display"/>
                <a:sym typeface="Playfair Display"/>
              </a:defRPr>
            </a:lvl2pPr>
            <a:lvl3pPr lvl="2">
              <a:spcBef>
                <a:spcPts val="0"/>
              </a:spcBef>
              <a:spcAft>
                <a:spcPts val="0"/>
              </a:spcAft>
              <a:buSzPts val="1400"/>
              <a:buFont typeface="Playfair Display"/>
              <a:buNone/>
              <a:defRPr b="1">
                <a:latin typeface="Playfair Display"/>
                <a:ea typeface="Playfair Display"/>
                <a:cs typeface="Playfair Display"/>
                <a:sym typeface="Playfair Display"/>
              </a:defRPr>
            </a:lvl3pPr>
            <a:lvl4pPr lvl="3">
              <a:spcBef>
                <a:spcPts val="0"/>
              </a:spcBef>
              <a:spcAft>
                <a:spcPts val="0"/>
              </a:spcAft>
              <a:buSzPts val="1400"/>
              <a:buFont typeface="Playfair Display"/>
              <a:buNone/>
              <a:defRPr b="1">
                <a:latin typeface="Playfair Display"/>
                <a:ea typeface="Playfair Display"/>
                <a:cs typeface="Playfair Display"/>
                <a:sym typeface="Playfair Display"/>
              </a:defRPr>
            </a:lvl4pPr>
            <a:lvl5pPr lvl="4">
              <a:spcBef>
                <a:spcPts val="0"/>
              </a:spcBef>
              <a:spcAft>
                <a:spcPts val="0"/>
              </a:spcAft>
              <a:buSzPts val="1400"/>
              <a:buFont typeface="Playfair Display"/>
              <a:buNone/>
              <a:defRPr b="1">
                <a:latin typeface="Playfair Display"/>
                <a:ea typeface="Playfair Display"/>
                <a:cs typeface="Playfair Display"/>
                <a:sym typeface="Playfair Display"/>
              </a:defRPr>
            </a:lvl5pPr>
            <a:lvl6pPr lvl="5">
              <a:spcBef>
                <a:spcPts val="0"/>
              </a:spcBef>
              <a:spcAft>
                <a:spcPts val="0"/>
              </a:spcAft>
              <a:buSzPts val="1400"/>
              <a:buFont typeface="Playfair Display"/>
              <a:buNone/>
              <a:defRPr b="1">
                <a:latin typeface="Playfair Display"/>
                <a:ea typeface="Playfair Display"/>
                <a:cs typeface="Playfair Display"/>
                <a:sym typeface="Playfair Display"/>
              </a:defRPr>
            </a:lvl6pPr>
            <a:lvl7pPr lvl="6">
              <a:spcBef>
                <a:spcPts val="0"/>
              </a:spcBef>
              <a:spcAft>
                <a:spcPts val="0"/>
              </a:spcAft>
              <a:buSzPts val="1400"/>
              <a:buFont typeface="Playfair Display"/>
              <a:buNone/>
              <a:defRPr b="1">
                <a:latin typeface="Playfair Display"/>
                <a:ea typeface="Playfair Display"/>
                <a:cs typeface="Playfair Display"/>
                <a:sym typeface="Playfair Display"/>
              </a:defRPr>
            </a:lvl7pPr>
            <a:lvl8pPr lvl="7">
              <a:spcBef>
                <a:spcPts val="0"/>
              </a:spcBef>
              <a:spcAft>
                <a:spcPts val="0"/>
              </a:spcAft>
              <a:buSzPts val="1400"/>
              <a:buFont typeface="Playfair Display"/>
              <a:buNone/>
              <a:defRPr b="1">
                <a:latin typeface="Playfair Display"/>
                <a:ea typeface="Playfair Display"/>
                <a:cs typeface="Playfair Display"/>
                <a:sym typeface="Playfair Display"/>
              </a:defRPr>
            </a:lvl8pPr>
            <a:lvl9pPr lvl="8">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476" name="Google Shape;476;p37"/>
          <p:cNvSpPr txBox="1">
            <a:spLocks noGrp="1"/>
          </p:cNvSpPr>
          <p:nvPr>
            <p:ph type="subTitle" idx="4"/>
          </p:nvPr>
        </p:nvSpPr>
        <p:spPr>
          <a:xfrm>
            <a:off x="1738325" y="3140733"/>
            <a:ext cx="3284400" cy="4776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a:spcBef>
                <a:spcPts val="0"/>
              </a:spcBef>
              <a:spcAft>
                <a:spcPts val="0"/>
              </a:spcAft>
              <a:buSzPts val="1400"/>
              <a:buFont typeface="Playfair Display"/>
              <a:buNone/>
              <a:defRPr b="1">
                <a:latin typeface="Playfair Display"/>
                <a:ea typeface="Playfair Display"/>
                <a:cs typeface="Playfair Display"/>
                <a:sym typeface="Playfair Display"/>
              </a:defRPr>
            </a:lvl2pPr>
            <a:lvl3pPr lvl="2">
              <a:spcBef>
                <a:spcPts val="0"/>
              </a:spcBef>
              <a:spcAft>
                <a:spcPts val="0"/>
              </a:spcAft>
              <a:buSzPts val="1400"/>
              <a:buFont typeface="Playfair Display"/>
              <a:buNone/>
              <a:defRPr b="1">
                <a:latin typeface="Playfair Display"/>
                <a:ea typeface="Playfair Display"/>
                <a:cs typeface="Playfair Display"/>
                <a:sym typeface="Playfair Display"/>
              </a:defRPr>
            </a:lvl3pPr>
            <a:lvl4pPr lvl="3">
              <a:spcBef>
                <a:spcPts val="0"/>
              </a:spcBef>
              <a:spcAft>
                <a:spcPts val="0"/>
              </a:spcAft>
              <a:buSzPts val="1400"/>
              <a:buFont typeface="Playfair Display"/>
              <a:buNone/>
              <a:defRPr b="1">
                <a:latin typeface="Playfair Display"/>
                <a:ea typeface="Playfair Display"/>
                <a:cs typeface="Playfair Display"/>
                <a:sym typeface="Playfair Display"/>
              </a:defRPr>
            </a:lvl4pPr>
            <a:lvl5pPr lvl="4">
              <a:spcBef>
                <a:spcPts val="0"/>
              </a:spcBef>
              <a:spcAft>
                <a:spcPts val="0"/>
              </a:spcAft>
              <a:buSzPts val="1400"/>
              <a:buFont typeface="Playfair Display"/>
              <a:buNone/>
              <a:defRPr b="1">
                <a:latin typeface="Playfair Display"/>
                <a:ea typeface="Playfair Display"/>
                <a:cs typeface="Playfair Display"/>
                <a:sym typeface="Playfair Display"/>
              </a:defRPr>
            </a:lvl5pPr>
            <a:lvl6pPr lvl="5">
              <a:spcBef>
                <a:spcPts val="0"/>
              </a:spcBef>
              <a:spcAft>
                <a:spcPts val="0"/>
              </a:spcAft>
              <a:buSzPts val="1400"/>
              <a:buFont typeface="Playfair Display"/>
              <a:buNone/>
              <a:defRPr b="1">
                <a:latin typeface="Playfair Display"/>
                <a:ea typeface="Playfair Display"/>
                <a:cs typeface="Playfair Display"/>
                <a:sym typeface="Playfair Display"/>
              </a:defRPr>
            </a:lvl6pPr>
            <a:lvl7pPr lvl="6">
              <a:spcBef>
                <a:spcPts val="0"/>
              </a:spcBef>
              <a:spcAft>
                <a:spcPts val="0"/>
              </a:spcAft>
              <a:buSzPts val="1400"/>
              <a:buFont typeface="Playfair Display"/>
              <a:buNone/>
              <a:defRPr b="1">
                <a:latin typeface="Playfair Display"/>
                <a:ea typeface="Playfair Display"/>
                <a:cs typeface="Playfair Display"/>
                <a:sym typeface="Playfair Display"/>
              </a:defRPr>
            </a:lvl7pPr>
            <a:lvl8pPr lvl="7">
              <a:spcBef>
                <a:spcPts val="0"/>
              </a:spcBef>
              <a:spcAft>
                <a:spcPts val="0"/>
              </a:spcAft>
              <a:buSzPts val="1400"/>
              <a:buFont typeface="Playfair Display"/>
              <a:buNone/>
              <a:defRPr b="1">
                <a:latin typeface="Playfair Display"/>
                <a:ea typeface="Playfair Display"/>
                <a:cs typeface="Playfair Display"/>
                <a:sym typeface="Playfair Display"/>
              </a:defRPr>
            </a:lvl8pPr>
            <a:lvl9pPr lvl="8">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7"/>
        <p:cNvGrpSpPr/>
        <p:nvPr/>
      </p:nvGrpSpPr>
      <p:grpSpPr>
        <a:xfrm>
          <a:off x="0" y="0"/>
          <a:ext cx="0" cy="0"/>
          <a:chOff x="0" y="0"/>
          <a:chExt cx="0" cy="0"/>
        </a:xfrm>
      </p:grpSpPr>
      <p:pic>
        <p:nvPicPr>
          <p:cNvPr id="478" name="Google Shape;478;p38"/>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479" name="Google Shape;479;p38"/>
          <p:cNvGrpSpPr/>
          <p:nvPr/>
        </p:nvGrpSpPr>
        <p:grpSpPr>
          <a:xfrm>
            <a:off x="246666" y="209479"/>
            <a:ext cx="8650669" cy="4723650"/>
            <a:chOff x="159550" y="164300"/>
            <a:chExt cx="8834425" cy="4823989"/>
          </a:xfrm>
        </p:grpSpPr>
        <p:cxnSp>
          <p:nvCxnSpPr>
            <p:cNvPr id="480" name="Google Shape;480;p38"/>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481" name="Google Shape;481;p38"/>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482" name="Google Shape;482;p38"/>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483" name="Google Shape;483;p38"/>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484" name="Google Shape;484;p38"/>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485" name="Google Shape;485;p38"/>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486" name="Google Shape;486;p3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7"/>
        <p:cNvGrpSpPr/>
        <p:nvPr/>
      </p:nvGrpSpPr>
      <p:grpSpPr>
        <a:xfrm>
          <a:off x="0" y="0"/>
          <a:ext cx="0" cy="0"/>
          <a:chOff x="0" y="0"/>
          <a:chExt cx="0" cy="0"/>
        </a:xfrm>
      </p:grpSpPr>
      <p:pic>
        <p:nvPicPr>
          <p:cNvPr id="488" name="Google Shape;488;p39"/>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489" name="Google Shape;489;p39"/>
          <p:cNvGrpSpPr/>
          <p:nvPr/>
        </p:nvGrpSpPr>
        <p:grpSpPr>
          <a:xfrm>
            <a:off x="246666" y="209479"/>
            <a:ext cx="8650669" cy="4723650"/>
            <a:chOff x="159550" y="164300"/>
            <a:chExt cx="8834425" cy="4823989"/>
          </a:xfrm>
        </p:grpSpPr>
        <p:cxnSp>
          <p:nvCxnSpPr>
            <p:cNvPr id="490" name="Google Shape;490;p39"/>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491" name="Google Shape;491;p39"/>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492" name="Google Shape;492;p39"/>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493" name="Google Shape;493;p39"/>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494" name="Google Shape;494;p39"/>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495" name="Google Shape;495;p39"/>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496" name="Google Shape;496;p39"/>
          <p:cNvSpPr txBox="1">
            <a:spLocks noGrp="1"/>
          </p:cNvSpPr>
          <p:nvPr>
            <p:ph type="title"/>
          </p:nvPr>
        </p:nvSpPr>
        <p:spPr>
          <a:xfrm>
            <a:off x="720010" y="536164"/>
            <a:ext cx="7704000" cy="519300"/>
          </a:xfrm>
          <a:prstGeom prst="rect">
            <a:avLst/>
          </a:prstGeom>
        </p:spPr>
        <p:txBody>
          <a:bodyPr spcFirstLastPara="1" wrap="square" lIns="91425" tIns="91425" rIns="91425" bIns="91425" anchor="t" anchorCtr="0">
            <a:noAutofit/>
          </a:bodyPr>
          <a:lstStyle>
            <a:lvl1pPr lvl="0" algn="l">
              <a:spcBef>
                <a:spcPts val="0"/>
              </a:spcBef>
              <a:spcAft>
                <a:spcPts val="0"/>
              </a:spcAft>
              <a:buSzPts val="3000"/>
              <a:buNone/>
              <a:defRPr/>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497" name="Google Shape;497;p39"/>
          <p:cNvSpPr txBox="1">
            <a:spLocks noGrp="1"/>
          </p:cNvSpPr>
          <p:nvPr>
            <p:ph type="subTitle" idx="1"/>
          </p:nvPr>
        </p:nvSpPr>
        <p:spPr>
          <a:xfrm>
            <a:off x="720000" y="1815463"/>
            <a:ext cx="3852000" cy="20961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Barlow Light"/>
              <a:buChar char="●"/>
              <a:defRPr/>
            </a:lvl1pPr>
            <a:lvl2pPr lvl="1" algn="r">
              <a:lnSpc>
                <a:spcPct val="100000"/>
              </a:lnSpc>
              <a:spcBef>
                <a:spcPts val="1600"/>
              </a:spcBef>
              <a:spcAft>
                <a:spcPts val="0"/>
              </a:spcAft>
              <a:buClr>
                <a:srgbClr val="E76A28"/>
              </a:buClr>
              <a:buSzPts val="1600"/>
              <a:buFont typeface="Nunito Light"/>
              <a:buChar char="○"/>
              <a:defRPr sz="2100"/>
            </a:lvl2pPr>
            <a:lvl3pPr lvl="2" algn="r">
              <a:lnSpc>
                <a:spcPct val="100000"/>
              </a:lnSpc>
              <a:spcBef>
                <a:spcPts val="0"/>
              </a:spcBef>
              <a:spcAft>
                <a:spcPts val="0"/>
              </a:spcAft>
              <a:buClr>
                <a:srgbClr val="E76A28"/>
              </a:buClr>
              <a:buSzPts val="1500"/>
              <a:buFont typeface="Nunito Light"/>
              <a:buChar char="■"/>
              <a:defRPr sz="2100"/>
            </a:lvl3pPr>
            <a:lvl4pPr lvl="3" algn="r">
              <a:lnSpc>
                <a:spcPct val="100000"/>
              </a:lnSpc>
              <a:spcBef>
                <a:spcPts val="0"/>
              </a:spcBef>
              <a:spcAft>
                <a:spcPts val="0"/>
              </a:spcAft>
              <a:buClr>
                <a:srgbClr val="E76A28"/>
              </a:buClr>
              <a:buSzPts val="1500"/>
              <a:buFont typeface="Nunito Light"/>
              <a:buChar char="●"/>
              <a:defRPr sz="2100"/>
            </a:lvl4pPr>
            <a:lvl5pPr lvl="4" algn="r">
              <a:lnSpc>
                <a:spcPct val="100000"/>
              </a:lnSpc>
              <a:spcBef>
                <a:spcPts val="0"/>
              </a:spcBef>
              <a:spcAft>
                <a:spcPts val="0"/>
              </a:spcAft>
              <a:buClr>
                <a:srgbClr val="E76A28"/>
              </a:buClr>
              <a:buSzPts val="1400"/>
              <a:buFont typeface="Nunito Light"/>
              <a:buChar char="○"/>
              <a:defRPr sz="2100"/>
            </a:lvl5pPr>
            <a:lvl6pPr lvl="5" algn="r">
              <a:lnSpc>
                <a:spcPct val="100000"/>
              </a:lnSpc>
              <a:spcBef>
                <a:spcPts val="0"/>
              </a:spcBef>
              <a:spcAft>
                <a:spcPts val="0"/>
              </a:spcAft>
              <a:buClr>
                <a:srgbClr val="999999"/>
              </a:buClr>
              <a:buSzPts val="1400"/>
              <a:buFont typeface="Nunito Light"/>
              <a:buChar char="■"/>
              <a:defRPr sz="2100"/>
            </a:lvl6pPr>
            <a:lvl7pPr lvl="6" algn="r">
              <a:lnSpc>
                <a:spcPct val="100000"/>
              </a:lnSpc>
              <a:spcBef>
                <a:spcPts val="0"/>
              </a:spcBef>
              <a:spcAft>
                <a:spcPts val="0"/>
              </a:spcAft>
              <a:buClr>
                <a:srgbClr val="999999"/>
              </a:buClr>
              <a:buSzPts val="1300"/>
              <a:buFont typeface="Nunito Light"/>
              <a:buChar char="●"/>
              <a:defRPr sz="2100"/>
            </a:lvl7pPr>
            <a:lvl8pPr lvl="7" algn="r">
              <a:lnSpc>
                <a:spcPct val="100000"/>
              </a:lnSpc>
              <a:spcBef>
                <a:spcPts val="0"/>
              </a:spcBef>
              <a:spcAft>
                <a:spcPts val="0"/>
              </a:spcAft>
              <a:buClr>
                <a:srgbClr val="999999"/>
              </a:buClr>
              <a:buSzPts val="1300"/>
              <a:buFont typeface="Nunito Light"/>
              <a:buChar char="○"/>
              <a:defRPr sz="2100"/>
            </a:lvl8pPr>
            <a:lvl9pPr lvl="8" algn="r">
              <a:lnSpc>
                <a:spcPct val="100000"/>
              </a:lnSpc>
              <a:spcBef>
                <a:spcPts val="0"/>
              </a:spcBef>
              <a:spcAft>
                <a:spcPts val="0"/>
              </a:spcAft>
              <a:buClr>
                <a:srgbClr val="999999"/>
              </a:buClr>
              <a:buSzPts val="1400"/>
              <a:buFont typeface="Nunito Light"/>
              <a:buChar char="■"/>
              <a:defRPr sz="21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8"/>
        <p:cNvGrpSpPr/>
        <p:nvPr/>
      </p:nvGrpSpPr>
      <p:grpSpPr>
        <a:xfrm>
          <a:off x="0" y="0"/>
          <a:ext cx="0" cy="0"/>
          <a:chOff x="0" y="0"/>
          <a:chExt cx="0" cy="0"/>
        </a:xfrm>
      </p:grpSpPr>
      <p:pic>
        <p:nvPicPr>
          <p:cNvPr id="499" name="Google Shape;499;p40"/>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500" name="Google Shape;500;p40"/>
          <p:cNvGrpSpPr/>
          <p:nvPr/>
        </p:nvGrpSpPr>
        <p:grpSpPr>
          <a:xfrm>
            <a:off x="246666" y="209479"/>
            <a:ext cx="8650669" cy="4723650"/>
            <a:chOff x="159550" y="164300"/>
            <a:chExt cx="8834425" cy="4823989"/>
          </a:xfrm>
        </p:grpSpPr>
        <p:cxnSp>
          <p:nvCxnSpPr>
            <p:cNvPr id="501" name="Google Shape;501;p40"/>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502" name="Google Shape;502;p40"/>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503" name="Google Shape;503;p40"/>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504" name="Google Shape;504;p40"/>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40"/>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506" name="Google Shape;506;p40"/>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507" name="Google Shape;507;p40"/>
          <p:cNvSpPr txBox="1">
            <a:spLocks noGrp="1"/>
          </p:cNvSpPr>
          <p:nvPr>
            <p:ph type="title"/>
          </p:nvPr>
        </p:nvSpPr>
        <p:spPr>
          <a:xfrm>
            <a:off x="713100" y="1385600"/>
            <a:ext cx="3810600" cy="2104800"/>
          </a:xfrm>
          <a:prstGeom prst="rect">
            <a:avLst/>
          </a:prstGeom>
        </p:spPr>
        <p:txBody>
          <a:bodyPr spcFirstLastPara="1" wrap="square" lIns="91425" tIns="91425" rIns="91425" bIns="91425" anchor="b"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8"/>
        <p:cNvGrpSpPr/>
        <p:nvPr/>
      </p:nvGrpSpPr>
      <p:grpSpPr>
        <a:xfrm>
          <a:off x="0" y="0"/>
          <a:ext cx="0" cy="0"/>
          <a:chOff x="0" y="0"/>
          <a:chExt cx="0" cy="0"/>
        </a:xfrm>
      </p:grpSpPr>
      <p:pic>
        <p:nvPicPr>
          <p:cNvPr id="509" name="Google Shape;509;p41"/>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510" name="Google Shape;510;p41"/>
          <p:cNvGrpSpPr/>
          <p:nvPr/>
        </p:nvGrpSpPr>
        <p:grpSpPr>
          <a:xfrm>
            <a:off x="246666" y="209479"/>
            <a:ext cx="8650669" cy="4723650"/>
            <a:chOff x="159550" y="164300"/>
            <a:chExt cx="8834425" cy="4823989"/>
          </a:xfrm>
        </p:grpSpPr>
        <p:cxnSp>
          <p:nvCxnSpPr>
            <p:cNvPr id="511" name="Google Shape;511;p41"/>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512" name="Google Shape;512;p41"/>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513" name="Google Shape;513;p41"/>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514" name="Google Shape;514;p41"/>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515" name="Google Shape;515;p41"/>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516" name="Google Shape;516;p41"/>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517" name="Google Shape;517;p41"/>
          <p:cNvSpPr txBox="1">
            <a:spLocks noGrp="1"/>
          </p:cNvSpPr>
          <p:nvPr>
            <p:ph type="title"/>
          </p:nvPr>
        </p:nvSpPr>
        <p:spPr>
          <a:xfrm>
            <a:off x="4014302" y="1583393"/>
            <a:ext cx="4409700" cy="1139700"/>
          </a:xfrm>
          <a:prstGeom prst="rect">
            <a:avLst/>
          </a:prstGeom>
        </p:spPr>
        <p:txBody>
          <a:bodyPr spcFirstLastPara="1" wrap="square" lIns="91425" tIns="91425" rIns="91425" bIns="91425" anchor="b"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518" name="Google Shape;518;p41"/>
          <p:cNvSpPr txBox="1">
            <a:spLocks noGrp="1"/>
          </p:cNvSpPr>
          <p:nvPr>
            <p:ph type="subTitle" idx="1"/>
          </p:nvPr>
        </p:nvSpPr>
        <p:spPr>
          <a:xfrm>
            <a:off x="4014188" y="2862050"/>
            <a:ext cx="4409700" cy="746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Clr>
                <a:srgbClr val="5B595B"/>
              </a:buClr>
              <a:buSzPts val="1400"/>
              <a:buChar char="●"/>
              <a:defRPr sz="1600"/>
            </a:lvl1pPr>
            <a:lvl2pPr lvl="1" algn="ctr">
              <a:lnSpc>
                <a:spcPct val="100000"/>
              </a:lnSpc>
              <a:spcBef>
                <a:spcPts val="0"/>
              </a:spcBef>
              <a:spcAft>
                <a:spcPts val="0"/>
              </a:spcAft>
              <a:buClr>
                <a:srgbClr val="5B595B"/>
              </a:buClr>
              <a:buSzPts val="1400"/>
              <a:buChar char="○"/>
              <a:defRPr sz="2100"/>
            </a:lvl2pPr>
            <a:lvl3pPr lvl="2" algn="ctr">
              <a:lnSpc>
                <a:spcPct val="100000"/>
              </a:lnSpc>
              <a:spcBef>
                <a:spcPts val="0"/>
              </a:spcBef>
              <a:spcAft>
                <a:spcPts val="0"/>
              </a:spcAft>
              <a:buClr>
                <a:srgbClr val="5B595B"/>
              </a:buClr>
              <a:buSzPts val="1400"/>
              <a:buChar char="■"/>
              <a:defRPr sz="2100"/>
            </a:lvl3pPr>
            <a:lvl4pPr lvl="3" algn="ctr">
              <a:lnSpc>
                <a:spcPct val="100000"/>
              </a:lnSpc>
              <a:spcBef>
                <a:spcPts val="0"/>
              </a:spcBef>
              <a:spcAft>
                <a:spcPts val="0"/>
              </a:spcAft>
              <a:buClr>
                <a:srgbClr val="5B595B"/>
              </a:buClr>
              <a:buSzPts val="1400"/>
              <a:buChar char="●"/>
              <a:defRPr sz="2100"/>
            </a:lvl4pPr>
            <a:lvl5pPr lvl="4" algn="ctr">
              <a:lnSpc>
                <a:spcPct val="100000"/>
              </a:lnSpc>
              <a:spcBef>
                <a:spcPts val="0"/>
              </a:spcBef>
              <a:spcAft>
                <a:spcPts val="0"/>
              </a:spcAft>
              <a:buClr>
                <a:srgbClr val="5B595B"/>
              </a:buClr>
              <a:buSzPts val="1400"/>
              <a:buChar char="○"/>
              <a:defRPr sz="2100"/>
            </a:lvl5pPr>
            <a:lvl6pPr lvl="5" algn="ctr">
              <a:lnSpc>
                <a:spcPct val="100000"/>
              </a:lnSpc>
              <a:spcBef>
                <a:spcPts val="0"/>
              </a:spcBef>
              <a:spcAft>
                <a:spcPts val="0"/>
              </a:spcAft>
              <a:buClr>
                <a:srgbClr val="5B595B"/>
              </a:buClr>
              <a:buSzPts val="1400"/>
              <a:buChar char="■"/>
              <a:defRPr sz="2100"/>
            </a:lvl6pPr>
            <a:lvl7pPr lvl="6" algn="ctr">
              <a:lnSpc>
                <a:spcPct val="100000"/>
              </a:lnSpc>
              <a:spcBef>
                <a:spcPts val="0"/>
              </a:spcBef>
              <a:spcAft>
                <a:spcPts val="0"/>
              </a:spcAft>
              <a:buClr>
                <a:srgbClr val="5B595B"/>
              </a:buClr>
              <a:buSzPts val="1400"/>
              <a:buChar char="●"/>
              <a:defRPr sz="2100"/>
            </a:lvl7pPr>
            <a:lvl8pPr lvl="7" algn="ctr">
              <a:lnSpc>
                <a:spcPct val="100000"/>
              </a:lnSpc>
              <a:spcBef>
                <a:spcPts val="0"/>
              </a:spcBef>
              <a:spcAft>
                <a:spcPts val="0"/>
              </a:spcAft>
              <a:buClr>
                <a:srgbClr val="5B595B"/>
              </a:buClr>
              <a:buSzPts val="1400"/>
              <a:buChar char="○"/>
              <a:defRPr sz="2100"/>
            </a:lvl8pPr>
            <a:lvl9pPr lvl="8" algn="ctr">
              <a:lnSpc>
                <a:spcPct val="100000"/>
              </a:lnSpc>
              <a:spcBef>
                <a:spcPts val="0"/>
              </a:spcBef>
              <a:spcAft>
                <a:spcPts val="0"/>
              </a:spcAft>
              <a:buClr>
                <a:srgbClr val="5B595B"/>
              </a:buClr>
              <a:buSzPts val="1400"/>
              <a:buChar char="■"/>
              <a:defRPr sz="21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9"/>
        <p:cNvGrpSpPr/>
        <p:nvPr/>
      </p:nvGrpSpPr>
      <p:grpSpPr>
        <a:xfrm>
          <a:off x="0" y="0"/>
          <a:ext cx="0" cy="0"/>
          <a:chOff x="0" y="0"/>
          <a:chExt cx="0" cy="0"/>
        </a:xfrm>
      </p:grpSpPr>
      <p:sp>
        <p:nvSpPr>
          <p:cNvPr id="520" name="Google Shape;520;p42"/>
          <p:cNvSpPr>
            <a:spLocks noGrp="1"/>
          </p:cNvSpPr>
          <p:nvPr>
            <p:ph type="pic" idx="2"/>
          </p:nvPr>
        </p:nvSpPr>
        <p:spPr>
          <a:xfrm>
            <a:off x="0" y="50"/>
            <a:ext cx="9154200" cy="5143500"/>
          </a:xfrm>
          <a:prstGeom prst="rect">
            <a:avLst/>
          </a:prstGeom>
          <a:noFill/>
          <a:ln>
            <a:noFill/>
          </a:ln>
        </p:spPr>
      </p:sp>
      <p:sp>
        <p:nvSpPr>
          <p:cNvPr id="521" name="Google Shape;521;p42"/>
          <p:cNvSpPr txBox="1">
            <a:spLocks noGrp="1"/>
          </p:cNvSpPr>
          <p:nvPr>
            <p:ph type="title"/>
          </p:nvPr>
        </p:nvSpPr>
        <p:spPr>
          <a:xfrm>
            <a:off x="720000" y="4004525"/>
            <a:ext cx="7704000" cy="598500"/>
          </a:xfrm>
          <a:prstGeom prst="rect">
            <a:avLst/>
          </a:prstGeom>
          <a:solidFill>
            <a:schemeClr val="lt1"/>
          </a:solidFill>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pic>
        <p:nvPicPr>
          <p:cNvPr id="57" name="Google Shape;57;p6"/>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58" name="Google Shape;58;p6"/>
          <p:cNvGrpSpPr/>
          <p:nvPr/>
        </p:nvGrpSpPr>
        <p:grpSpPr>
          <a:xfrm>
            <a:off x="246666" y="209479"/>
            <a:ext cx="8650669" cy="4723650"/>
            <a:chOff x="159550" y="164300"/>
            <a:chExt cx="8834425" cy="4823989"/>
          </a:xfrm>
        </p:grpSpPr>
        <p:cxnSp>
          <p:nvCxnSpPr>
            <p:cNvPr id="59" name="Google Shape;59;p6"/>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60" name="Google Shape;60;p6"/>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61" name="Google Shape;61;p6"/>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62" name="Google Shape;62;p6"/>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63" name="Google Shape;63;p6"/>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64" name="Google Shape;64;p6"/>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65" name="Google Shape;65;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2"/>
        <p:cNvGrpSpPr/>
        <p:nvPr/>
      </p:nvGrpSpPr>
      <p:grpSpPr>
        <a:xfrm>
          <a:off x="0" y="0"/>
          <a:ext cx="0" cy="0"/>
          <a:chOff x="0" y="0"/>
          <a:chExt cx="0" cy="0"/>
        </a:xfrm>
      </p:grpSpPr>
      <p:pic>
        <p:nvPicPr>
          <p:cNvPr id="523" name="Google Shape;523;p43"/>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524" name="Google Shape;524;p43"/>
          <p:cNvGrpSpPr/>
          <p:nvPr/>
        </p:nvGrpSpPr>
        <p:grpSpPr>
          <a:xfrm>
            <a:off x="246666" y="209479"/>
            <a:ext cx="8650669" cy="4723650"/>
            <a:chOff x="159550" y="164300"/>
            <a:chExt cx="8834425" cy="4823989"/>
          </a:xfrm>
        </p:grpSpPr>
        <p:cxnSp>
          <p:nvCxnSpPr>
            <p:cNvPr id="525" name="Google Shape;525;p43"/>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526" name="Google Shape;526;p43"/>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527" name="Google Shape;527;p43"/>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528" name="Google Shape;528;p43"/>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529" name="Google Shape;529;p43"/>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530" name="Google Shape;530;p43"/>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531" name="Google Shape;531;p43"/>
          <p:cNvSpPr txBox="1">
            <a:spLocks noGrp="1"/>
          </p:cNvSpPr>
          <p:nvPr>
            <p:ph type="title" hasCustomPrompt="1"/>
          </p:nvPr>
        </p:nvSpPr>
        <p:spPr>
          <a:xfrm>
            <a:off x="713100" y="1446675"/>
            <a:ext cx="4536900" cy="998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72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2" name="Google Shape;532;p43"/>
          <p:cNvSpPr txBox="1">
            <a:spLocks noGrp="1"/>
          </p:cNvSpPr>
          <p:nvPr>
            <p:ph type="subTitle" idx="1"/>
          </p:nvPr>
        </p:nvSpPr>
        <p:spPr>
          <a:xfrm>
            <a:off x="713100" y="2558700"/>
            <a:ext cx="4536900" cy="41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33"/>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534"/>
        <p:cNvGrpSpPr/>
        <p:nvPr/>
      </p:nvGrpSpPr>
      <p:grpSpPr>
        <a:xfrm>
          <a:off x="0" y="0"/>
          <a:ext cx="0" cy="0"/>
          <a:chOff x="0" y="0"/>
          <a:chExt cx="0" cy="0"/>
        </a:xfrm>
      </p:grpSpPr>
      <p:pic>
        <p:nvPicPr>
          <p:cNvPr id="535" name="Google Shape;535;p45"/>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536" name="Google Shape;536;p45"/>
          <p:cNvGrpSpPr/>
          <p:nvPr/>
        </p:nvGrpSpPr>
        <p:grpSpPr>
          <a:xfrm>
            <a:off x="246666" y="209479"/>
            <a:ext cx="8650669" cy="4723650"/>
            <a:chOff x="159550" y="164300"/>
            <a:chExt cx="8834425" cy="4823989"/>
          </a:xfrm>
        </p:grpSpPr>
        <p:cxnSp>
          <p:nvCxnSpPr>
            <p:cNvPr id="537" name="Google Shape;537;p45"/>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538" name="Google Shape;538;p45"/>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539" name="Google Shape;539;p45"/>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540" name="Google Shape;540;p45"/>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541" name="Google Shape;541;p45"/>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542" name="Google Shape;542;p45"/>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543" name="Google Shape;543;p4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solidFill>
                  <a:schemeClr val="dk1"/>
                </a:solidFill>
              </a:defRPr>
            </a:lvl1pPr>
            <a:lvl2pPr lvl="1">
              <a:spcBef>
                <a:spcPts val="0"/>
              </a:spcBef>
              <a:spcAft>
                <a:spcPts val="0"/>
              </a:spcAft>
              <a:buClr>
                <a:schemeClr val="dk2"/>
              </a:buClr>
              <a:buSzPts val="2800"/>
              <a:buNone/>
              <a:defRPr>
                <a:solidFill>
                  <a:schemeClr val="dk2"/>
                </a:solidFill>
              </a:defRPr>
            </a:lvl2pPr>
            <a:lvl3pPr lvl="2">
              <a:spcBef>
                <a:spcPts val="0"/>
              </a:spcBef>
              <a:spcAft>
                <a:spcPts val="0"/>
              </a:spcAft>
              <a:buClr>
                <a:schemeClr val="dk2"/>
              </a:buClr>
              <a:buSzPts val="2800"/>
              <a:buNone/>
              <a:defRPr>
                <a:solidFill>
                  <a:schemeClr val="dk2"/>
                </a:solidFill>
              </a:defRPr>
            </a:lvl3pPr>
            <a:lvl4pPr lvl="3">
              <a:spcBef>
                <a:spcPts val="0"/>
              </a:spcBef>
              <a:spcAft>
                <a:spcPts val="0"/>
              </a:spcAft>
              <a:buClr>
                <a:schemeClr val="dk2"/>
              </a:buClr>
              <a:buSzPts val="2800"/>
              <a:buNone/>
              <a:defRPr>
                <a:solidFill>
                  <a:schemeClr val="dk2"/>
                </a:solidFill>
              </a:defRPr>
            </a:lvl4pPr>
            <a:lvl5pPr lvl="4">
              <a:spcBef>
                <a:spcPts val="0"/>
              </a:spcBef>
              <a:spcAft>
                <a:spcPts val="0"/>
              </a:spcAft>
              <a:buClr>
                <a:schemeClr val="dk2"/>
              </a:buClr>
              <a:buSzPts val="2800"/>
              <a:buNone/>
              <a:defRPr>
                <a:solidFill>
                  <a:schemeClr val="dk2"/>
                </a:solidFill>
              </a:defRPr>
            </a:lvl5pPr>
            <a:lvl6pPr lvl="5">
              <a:spcBef>
                <a:spcPts val="0"/>
              </a:spcBef>
              <a:spcAft>
                <a:spcPts val="0"/>
              </a:spcAft>
              <a:buClr>
                <a:schemeClr val="dk2"/>
              </a:buClr>
              <a:buSzPts val="2800"/>
              <a:buNone/>
              <a:defRPr>
                <a:solidFill>
                  <a:schemeClr val="dk2"/>
                </a:solidFill>
              </a:defRPr>
            </a:lvl6pPr>
            <a:lvl7pPr lvl="6">
              <a:spcBef>
                <a:spcPts val="0"/>
              </a:spcBef>
              <a:spcAft>
                <a:spcPts val="0"/>
              </a:spcAft>
              <a:buClr>
                <a:schemeClr val="dk2"/>
              </a:buClr>
              <a:buSzPts val="2800"/>
              <a:buNone/>
              <a:defRPr>
                <a:solidFill>
                  <a:schemeClr val="dk2"/>
                </a:solidFill>
              </a:defRPr>
            </a:lvl7pPr>
            <a:lvl8pPr lvl="7">
              <a:spcBef>
                <a:spcPts val="0"/>
              </a:spcBef>
              <a:spcAft>
                <a:spcPts val="0"/>
              </a:spcAft>
              <a:buClr>
                <a:schemeClr val="dk2"/>
              </a:buClr>
              <a:buSzPts val="2800"/>
              <a:buNone/>
              <a:defRPr>
                <a:solidFill>
                  <a:schemeClr val="dk2"/>
                </a:solidFill>
              </a:defRPr>
            </a:lvl8pPr>
            <a:lvl9pPr lvl="8">
              <a:spcBef>
                <a:spcPts val="0"/>
              </a:spcBef>
              <a:spcAft>
                <a:spcPts val="0"/>
              </a:spcAft>
              <a:buClr>
                <a:schemeClr val="dk2"/>
              </a:buClr>
              <a:buSzPts val="2800"/>
              <a:buNone/>
              <a:defRPr>
                <a:solidFill>
                  <a:schemeClr val="dk2"/>
                </a:solidFill>
              </a:defRPr>
            </a:lvl9pPr>
          </a:lstStyle>
          <a:p>
            <a:endParaRPr/>
          </a:p>
        </p:txBody>
      </p:sp>
      <p:sp>
        <p:nvSpPr>
          <p:cNvPr id="544" name="Google Shape;544;p45"/>
          <p:cNvSpPr txBox="1">
            <a:spLocks noGrp="1"/>
          </p:cNvSpPr>
          <p:nvPr>
            <p:ph type="subTitle" idx="1"/>
          </p:nvPr>
        </p:nvSpPr>
        <p:spPr>
          <a:xfrm>
            <a:off x="2047285" y="1949215"/>
            <a:ext cx="2144100" cy="50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45" name="Google Shape;545;p45"/>
          <p:cNvSpPr txBox="1">
            <a:spLocks noGrp="1"/>
          </p:cNvSpPr>
          <p:nvPr>
            <p:ph type="title" idx="2" hasCustomPrompt="1"/>
          </p:nvPr>
        </p:nvSpPr>
        <p:spPr>
          <a:xfrm>
            <a:off x="1150763" y="1646319"/>
            <a:ext cx="744300" cy="541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4800"/>
              <a:buNone/>
              <a:defRPr sz="3000">
                <a:solidFill>
                  <a:schemeClr val="dk1"/>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46" name="Google Shape;546;p45"/>
          <p:cNvSpPr txBox="1">
            <a:spLocks noGrp="1"/>
          </p:cNvSpPr>
          <p:nvPr>
            <p:ph type="subTitle" idx="3"/>
          </p:nvPr>
        </p:nvSpPr>
        <p:spPr>
          <a:xfrm>
            <a:off x="5652723" y="1949224"/>
            <a:ext cx="2144100" cy="50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47" name="Google Shape;547;p45"/>
          <p:cNvSpPr txBox="1">
            <a:spLocks noGrp="1"/>
          </p:cNvSpPr>
          <p:nvPr>
            <p:ph type="title" idx="4" hasCustomPrompt="1"/>
          </p:nvPr>
        </p:nvSpPr>
        <p:spPr>
          <a:xfrm>
            <a:off x="4755150" y="1646313"/>
            <a:ext cx="744300" cy="541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4800"/>
              <a:buNone/>
              <a:defRPr sz="3000">
                <a:solidFill>
                  <a:schemeClr val="dk1"/>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48" name="Google Shape;548;p45"/>
          <p:cNvSpPr txBox="1">
            <a:spLocks noGrp="1"/>
          </p:cNvSpPr>
          <p:nvPr>
            <p:ph type="subTitle" idx="5"/>
          </p:nvPr>
        </p:nvSpPr>
        <p:spPr>
          <a:xfrm>
            <a:off x="2047285" y="3630751"/>
            <a:ext cx="2144100" cy="50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49" name="Google Shape;549;p45"/>
          <p:cNvSpPr txBox="1">
            <a:spLocks noGrp="1"/>
          </p:cNvSpPr>
          <p:nvPr>
            <p:ph type="title" idx="6" hasCustomPrompt="1"/>
          </p:nvPr>
        </p:nvSpPr>
        <p:spPr>
          <a:xfrm>
            <a:off x="1150763" y="3331912"/>
            <a:ext cx="744300" cy="541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4800"/>
              <a:buNone/>
              <a:defRPr sz="3000">
                <a:solidFill>
                  <a:schemeClr val="dk1"/>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50" name="Google Shape;550;p45"/>
          <p:cNvSpPr txBox="1">
            <a:spLocks noGrp="1"/>
          </p:cNvSpPr>
          <p:nvPr>
            <p:ph type="subTitle" idx="7"/>
          </p:nvPr>
        </p:nvSpPr>
        <p:spPr>
          <a:xfrm>
            <a:off x="5652700" y="3630753"/>
            <a:ext cx="2144100" cy="50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51" name="Google Shape;551;p45"/>
          <p:cNvSpPr txBox="1">
            <a:spLocks noGrp="1"/>
          </p:cNvSpPr>
          <p:nvPr>
            <p:ph type="title" idx="8" hasCustomPrompt="1"/>
          </p:nvPr>
        </p:nvSpPr>
        <p:spPr>
          <a:xfrm>
            <a:off x="4755150" y="3331912"/>
            <a:ext cx="744300" cy="541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4800"/>
              <a:buNone/>
              <a:defRPr sz="3000">
                <a:solidFill>
                  <a:schemeClr val="dk1"/>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52" name="Google Shape;552;p45"/>
          <p:cNvSpPr txBox="1">
            <a:spLocks noGrp="1"/>
          </p:cNvSpPr>
          <p:nvPr>
            <p:ph type="subTitle" idx="9"/>
          </p:nvPr>
        </p:nvSpPr>
        <p:spPr>
          <a:xfrm>
            <a:off x="2047285" y="1585925"/>
            <a:ext cx="2144100" cy="4395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Playfair Display"/>
              <a:buNone/>
              <a:defRPr sz="2400" b="1">
                <a:solidFill>
                  <a:schemeClr val="dk1"/>
                </a:solidFill>
                <a:latin typeface="Playfair Display"/>
                <a:ea typeface="Playfair Display"/>
                <a:cs typeface="Playfair Display"/>
                <a:sym typeface="Playfair Display"/>
              </a:defRPr>
            </a:lvl1pPr>
            <a:lvl2pPr lvl="1">
              <a:spcBef>
                <a:spcPts val="0"/>
              </a:spcBef>
              <a:spcAft>
                <a:spcPts val="0"/>
              </a:spcAft>
              <a:buSzPts val="1400"/>
              <a:buFont typeface="Playfair Display"/>
              <a:buNone/>
              <a:defRPr b="1">
                <a:latin typeface="Playfair Display"/>
                <a:ea typeface="Playfair Display"/>
                <a:cs typeface="Playfair Display"/>
                <a:sym typeface="Playfair Display"/>
              </a:defRPr>
            </a:lvl2pPr>
            <a:lvl3pPr lvl="2">
              <a:spcBef>
                <a:spcPts val="0"/>
              </a:spcBef>
              <a:spcAft>
                <a:spcPts val="0"/>
              </a:spcAft>
              <a:buSzPts val="1400"/>
              <a:buFont typeface="Playfair Display"/>
              <a:buNone/>
              <a:defRPr b="1">
                <a:latin typeface="Playfair Display"/>
                <a:ea typeface="Playfair Display"/>
                <a:cs typeface="Playfair Display"/>
                <a:sym typeface="Playfair Display"/>
              </a:defRPr>
            </a:lvl3pPr>
            <a:lvl4pPr lvl="3">
              <a:spcBef>
                <a:spcPts val="0"/>
              </a:spcBef>
              <a:spcAft>
                <a:spcPts val="0"/>
              </a:spcAft>
              <a:buSzPts val="1400"/>
              <a:buFont typeface="Playfair Display"/>
              <a:buNone/>
              <a:defRPr b="1">
                <a:latin typeface="Playfair Display"/>
                <a:ea typeface="Playfair Display"/>
                <a:cs typeface="Playfair Display"/>
                <a:sym typeface="Playfair Display"/>
              </a:defRPr>
            </a:lvl4pPr>
            <a:lvl5pPr lvl="4">
              <a:spcBef>
                <a:spcPts val="0"/>
              </a:spcBef>
              <a:spcAft>
                <a:spcPts val="0"/>
              </a:spcAft>
              <a:buSzPts val="1400"/>
              <a:buFont typeface="Playfair Display"/>
              <a:buNone/>
              <a:defRPr b="1">
                <a:latin typeface="Playfair Display"/>
                <a:ea typeface="Playfair Display"/>
                <a:cs typeface="Playfair Display"/>
                <a:sym typeface="Playfair Display"/>
              </a:defRPr>
            </a:lvl5pPr>
            <a:lvl6pPr lvl="5">
              <a:spcBef>
                <a:spcPts val="0"/>
              </a:spcBef>
              <a:spcAft>
                <a:spcPts val="0"/>
              </a:spcAft>
              <a:buSzPts val="1400"/>
              <a:buFont typeface="Playfair Display"/>
              <a:buNone/>
              <a:defRPr b="1">
                <a:latin typeface="Playfair Display"/>
                <a:ea typeface="Playfair Display"/>
                <a:cs typeface="Playfair Display"/>
                <a:sym typeface="Playfair Display"/>
              </a:defRPr>
            </a:lvl6pPr>
            <a:lvl7pPr lvl="6">
              <a:spcBef>
                <a:spcPts val="0"/>
              </a:spcBef>
              <a:spcAft>
                <a:spcPts val="0"/>
              </a:spcAft>
              <a:buSzPts val="1400"/>
              <a:buFont typeface="Playfair Display"/>
              <a:buNone/>
              <a:defRPr b="1">
                <a:latin typeface="Playfair Display"/>
                <a:ea typeface="Playfair Display"/>
                <a:cs typeface="Playfair Display"/>
                <a:sym typeface="Playfair Display"/>
              </a:defRPr>
            </a:lvl7pPr>
            <a:lvl8pPr lvl="7">
              <a:spcBef>
                <a:spcPts val="0"/>
              </a:spcBef>
              <a:spcAft>
                <a:spcPts val="0"/>
              </a:spcAft>
              <a:buSzPts val="1400"/>
              <a:buFont typeface="Playfair Display"/>
              <a:buNone/>
              <a:defRPr b="1">
                <a:latin typeface="Playfair Display"/>
                <a:ea typeface="Playfair Display"/>
                <a:cs typeface="Playfair Display"/>
                <a:sym typeface="Playfair Display"/>
              </a:defRPr>
            </a:lvl8pPr>
            <a:lvl9pPr lvl="8">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553" name="Google Shape;553;p45"/>
          <p:cNvSpPr txBox="1">
            <a:spLocks noGrp="1"/>
          </p:cNvSpPr>
          <p:nvPr>
            <p:ph type="subTitle" idx="13"/>
          </p:nvPr>
        </p:nvSpPr>
        <p:spPr>
          <a:xfrm>
            <a:off x="5652677" y="1585925"/>
            <a:ext cx="2144100" cy="4395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Playfair Display"/>
              <a:buNone/>
              <a:defRPr sz="2400" b="1">
                <a:solidFill>
                  <a:schemeClr val="dk1"/>
                </a:solidFill>
                <a:latin typeface="Playfair Display"/>
                <a:ea typeface="Playfair Display"/>
                <a:cs typeface="Playfair Display"/>
                <a:sym typeface="Playfair Display"/>
              </a:defRPr>
            </a:lvl1pPr>
            <a:lvl2pPr lvl="1">
              <a:spcBef>
                <a:spcPts val="0"/>
              </a:spcBef>
              <a:spcAft>
                <a:spcPts val="0"/>
              </a:spcAft>
              <a:buSzPts val="1400"/>
              <a:buFont typeface="Playfair Display"/>
              <a:buNone/>
              <a:defRPr b="1">
                <a:latin typeface="Playfair Display"/>
                <a:ea typeface="Playfair Display"/>
                <a:cs typeface="Playfair Display"/>
                <a:sym typeface="Playfair Display"/>
              </a:defRPr>
            </a:lvl2pPr>
            <a:lvl3pPr lvl="2">
              <a:spcBef>
                <a:spcPts val="0"/>
              </a:spcBef>
              <a:spcAft>
                <a:spcPts val="0"/>
              </a:spcAft>
              <a:buSzPts val="1400"/>
              <a:buFont typeface="Playfair Display"/>
              <a:buNone/>
              <a:defRPr b="1">
                <a:latin typeface="Playfair Display"/>
                <a:ea typeface="Playfair Display"/>
                <a:cs typeface="Playfair Display"/>
                <a:sym typeface="Playfair Display"/>
              </a:defRPr>
            </a:lvl3pPr>
            <a:lvl4pPr lvl="3">
              <a:spcBef>
                <a:spcPts val="0"/>
              </a:spcBef>
              <a:spcAft>
                <a:spcPts val="0"/>
              </a:spcAft>
              <a:buSzPts val="1400"/>
              <a:buFont typeface="Playfair Display"/>
              <a:buNone/>
              <a:defRPr b="1">
                <a:latin typeface="Playfair Display"/>
                <a:ea typeface="Playfair Display"/>
                <a:cs typeface="Playfair Display"/>
                <a:sym typeface="Playfair Display"/>
              </a:defRPr>
            </a:lvl4pPr>
            <a:lvl5pPr lvl="4">
              <a:spcBef>
                <a:spcPts val="0"/>
              </a:spcBef>
              <a:spcAft>
                <a:spcPts val="0"/>
              </a:spcAft>
              <a:buSzPts val="1400"/>
              <a:buFont typeface="Playfair Display"/>
              <a:buNone/>
              <a:defRPr b="1">
                <a:latin typeface="Playfair Display"/>
                <a:ea typeface="Playfair Display"/>
                <a:cs typeface="Playfair Display"/>
                <a:sym typeface="Playfair Display"/>
              </a:defRPr>
            </a:lvl5pPr>
            <a:lvl6pPr lvl="5">
              <a:spcBef>
                <a:spcPts val="0"/>
              </a:spcBef>
              <a:spcAft>
                <a:spcPts val="0"/>
              </a:spcAft>
              <a:buSzPts val="1400"/>
              <a:buFont typeface="Playfair Display"/>
              <a:buNone/>
              <a:defRPr b="1">
                <a:latin typeface="Playfair Display"/>
                <a:ea typeface="Playfair Display"/>
                <a:cs typeface="Playfair Display"/>
                <a:sym typeface="Playfair Display"/>
              </a:defRPr>
            </a:lvl6pPr>
            <a:lvl7pPr lvl="6">
              <a:spcBef>
                <a:spcPts val="0"/>
              </a:spcBef>
              <a:spcAft>
                <a:spcPts val="0"/>
              </a:spcAft>
              <a:buSzPts val="1400"/>
              <a:buFont typeface="Playfair Display"/>
              <a:buNone/>
              <a:defRPr b="1">
                <a:latin typeface="Playfair Display"/>
                <a:ea typeface="Playfair Display"/>
                <a:cs typeface="Playfair Display"/>
                <a:sym typeface="Playfair Display"/>
              </a:defRPr>
            </a:lvl7pPr>
            <a:lvl8pPr lvl="7">
              <a:spcBef>
                <a:spcPts val="0"/>
              </a:spcBef>
              <a:spcAft>
                <a:spcPts val="0"/>
              </a:spcAft>
              <a:buSzPts val="1400"/>
              <a:buFont typeface="Playfair Display"/>
              <a:buNone/>
              <a:defRPr b="1">
                <a:latin typeface="Playfair Display"/>
                <a:ea typeface="Playfair Display"/>
                <a:cs typeface="Playfair Display"/>
                <a:sym typeface="Playfair Display"/>
              </a:defRPr>
            </a:lvl8pPr>
            <a:lvl9pPr lvl="8">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554" name="Google Shape;554;p45"/>
          <p:cNvSpPr txBox="1">
            <a:spLocks noGrp="1"/>
          </p:cNvSpPr>
          <p:nvPr>
            <p:ph type="subTitle" idx="14"/>
          </p:nvPr>
        </p:nvSpPr>
        <p:spPr>
          <a:xfrm>
            <a:off x="2047285" y="3267452"/>
            <a:ext cx="2144100" cy="4395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Playfair Display"/>
              <a:buNone/>
              <a:defRPr sz="2400" b="1">
                <a:solidFill>
                  <a:schemeClr val="dk1"/>
                </a:solidFill>
                <a:latin typeface="Playfair Display"/>
                <a:ea typeface="Playfair Display"/>
                <a:cs typeface="Playfair Display"/>
                <a:sym typeface="Playfair Display"/>
              </a:defRPr>
            </a:lvl1pPr>
            <a:lvl2pPr lvl="1">
              <a:spcBef>
                <a:spcPts val="0"/>
              </a:spcBef>
              <a:spcAft>
                <a:spcPts val="0"/>
              </a:spcAft>
              <a:buSzPts val="1400"/>
              <a:buFont typeface="Playfair Display"/>
              <a:buNone/>
              <a:defRPr b="1">
                <a:latin typeface="Playfair Display"/>
                <a:ea typeface="Playfair Display"/>
                <a:cs typeface="Playfair Display"/>
                <a:sym typeface="Playfair Display"/>
              </a:defRPr>
            </a:lvl2pPr>
            <a:lvl3pPr lvl="2">
              <a:spcBef>
                <a:spcPts val="0"/>
              </a:spcBef>
              <a:spcAft>
                <a:spcPts val="0"/>
              </a:spcAft>
              <a:buSzPts val="1400"/>
              <a:buFont typeface="Playfair Display"/>
              <a:buNone/>
              <a:defRPr b="1">
                <a:latin typeface="Playfair Display"/>
                <a:ea typeface="Playfair Display"/>
                <a:cs typeface="Playfair Display"/>
                <a:sym typeface="Playfair Display"/>
              </a:defRPr>
            </a:lvl3pPr>
            <a:lvl4pPr lvl="3">
              <a:spcBef>
                <a:spcPts val="0"/>
              </a:spcBef>
              <a:spcAft>
                <a:spcPts val="0"/>
              </a:spcAft>
              <a:buSzPts val="1400"/>
              <a:buFont typeface="Playfair Display"/>
              <a:buNone/>
              <a:defRPr b="1">
                <a:latin typeface="Playfair Display"/>
                <a:ea typeface="Playfair Display"/>
                <a:cs typeface="Playfair Display"/>
                <a:sym typeface="Playfair Display"/>
              </a:defRPr>
            </a:lvl4pPr>
            <a:lvl5pPr lvl="4">
              <a:spcBef>
                <a:spcPts val="0"/>
              </a:spcBef>
              <a:spcAft>
                <a:spcPts val="0"/>
              </a:spcAft>
              <a:buSzPts val="1400"/>
              <a:buFont typeface="Playfair Display"/>
              <a:buNone/>
              <a:defRPr b="1">
                <a:latin typeface="Playfair Display"/>
                <a:ea typeface="Playfair Display"/>
                <a:cs typeface="Playfair Display"/>
                <a:sym typeface="Playfair Display"/>
              </a:defRPr>
            </a:lvl5pPr>
            <a:lvl6pPr lvl="5">
              <a:spcBef>
                <a:spcPts val="0"/>
              </a:spcBef>
              <a:spcAft>
                <a:spcPts val="0"/>
              </a:spcAft>
              <a:buSzPts val="1400"/>
              <a:buFont typeface="Playfair Display"/>
              <a:buNone/>
              <a:defRPr b="1">
                <a:latin typeface="Playfair Display"/>
                <a:ea typeface="Playfair Display"/>
                <a:cs typeface="Playfair Display"/>
                <a:sym typeface="Playfair Display"/>
              </a:defRPr>
            </a:lvl6pPr>
            <a:lvl7pPr lvl="6">
              <a:spcBef>
                <a:spcPts val="0"/>
              </a:spcBef>
              <a:spcAft>
                <a:spcPts val="0"/>
              </a:spcAft>
              <a:buSzPts val="1400"/>
              <a:buFont typeface="Playfair Display"/>
              <a:buNone/>
              <a:defRPr b="1">
                <a:latin typeface="Playfair Display"/>
                <a:ea typeface="Playfair Display"/>
                <a:cs typeface="Playfair Display"/>
                <a:sym typeface="Playfair Display"/>
              </a:defRPr>
            </a:lvl7pPr>
            <a:lvl8pPr lvl="7">
              <a:spcBef>
                <a:spcPts val="0"/>
              </a:spcBef>
              <a:spcAft>
                <a:spcPts val="0"/>
              </a:spcAft>
              <a:buSzPts val="1400"/>
              <a:buFont typeface="Playfair Display"/>
              <a:buNone/>
              <a:defRPr b="1">
                <a:latin typeface="Playfair Display"/>
                <a:ea typeface="Playfair Display"/>
                <a:cs typeface="Playfair Display"/>
                <a:sym typeface="Playfair Display"/>
              </a:defRPr>
            </a:lvl8pPr>
            <a:lvl9pPr lvl="8">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555" name="Google Shape;555;p45"/>
          <p:cNvSpPr txBox="1">
            <a:spLocks noGrp="1"/>
          </p:cNvSpPr>
          <p:nvPr>
            <p:ph type="subTitle" idx="15"/>
          </p:nvPr>
        </p:nvSpPr>
        <p:spPr>
          <a:xfrm>
            <a:off x="5652802" y="3267452"/>
            <a:ext cx="2144100" cy="4395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Playfair Display"/>
              <a:buNone/>
              <a:defRPr sz="2400" b="1">
                <a:solidFill>
                  <a:schemeClr val="dk1"/>
                </a:solidFill>
                <a:latin typeface="Playfair Display"/>
                <a:ea typeface="Playfair Display"/>
                <a:cs typeface="Playfair Display"/>
                <a:sym typeface="Playfair Display"/>
              </a:defRPr>
            </a:lvl1pPr>
            <a:lvl2pPr lvl="1">
              <a:spcBef>
                <a:spcPts val="0"/>
              </a:spcBef>
              <a:spcAft>
                <a:spcPts val="0"/>
              </a:spcAft>
              <a:buSzPts val="1400"/>
              <a:buFont typeface="Playfair Display"/>
              <a:buNone/>
              <a:defRPr b="1">
                <a:latin typeface="Playfair Display"/>
                <a:ea typeface="Playfair Display"/>
                <a:cs typeface="Playfair Display"/>
                <a:sym typeface="Playfair Display"/>
              </a:defRPr>
            </a:lvl2pPr>
            <a:lvl3pPr lvl="2">
              <a:spcBef>
                <a:spcPts val="0"/>
              </a:spcBef>
              <a:spcAft>
                <a:spcPts val="0"/>
              </a:spcAft>
              <a:buSzPts val="1400"/>
              <a:buFont typeface="Playfair Display"/>
              <a:buNone/>
              <a:defRPr b="1">
                <a:latin typeface="Playfair Display"/>
                <a:ea typeface="Playfair Display"/>
                <a:cs typeface="Playfair Display"/>
                <a:sym typeface="Playfair Display"/>
              </a:defRPr>
            </a:lvl3pPr>
            <a:lvl4pPr lvl="3">
              <a:spcBef>
                <a:spcPts val="0"/>
              </a:spcBef>
              <a:spcAft>
                <a:spcPts val="0"/>
              </a:spcAft>
              <a:buSzPts val="1400"/>
              <a:buFont typeface="Playfair Display"/>
              <a:buNone/>
              <a:defRPr b="1">
                <a:latin typeface="Playfair Display"/>
                <a:ea typeface="Playfair Display"/>
                <a:cs typeface="Playfair Display"/>
                <a:sym typeface="Playfair Display"/>
              </a:defRPr>
            </a:lvl4pPr>
            <a:lvl5pPr lvl="4">
              <a:spcBef>
                <a:spcPts val="0"/>
              </a:spcBef>
              <a:spcAft>
                <a:spcPts val="0"/>
              </a:spcAft>
              <a:buSzPts val="1400"/>
              <a:buFont typeface="Playfair Display"/>
              <a:buNone/>
              <a:defRPr b="1">
                <a:latin typeface="Playfair Display"/>
                <a:ea typeface="Playfair Display"/>
                <a:cs typeface="Playfair Display"/>
                <a:sym typeface="Playfair Display"/>
              </a:defRPr>
            </a:lvl5pPr>
            <a:lvl6pPr lvl="5">
              <a:spcBef>
                <a:spcPts val="0"/>
              </a:spcBef>
              <a:spcAft>
                <a:spcPts val="0"/>
              </a:spcAft>
              <a:buSzPts val="1400"/>
              <a:buFont typeface="Playfair Display"/>
              <a:buNone/>
              <a:defRPr b="1">
                <a:latin typeface="Playfair Display"/>
                <a:ea typeface="Playfair Display"/>
                <a:cs typeface="Playfair Display"/>
                <a:sym typeface="Playfair Display"/>
              </a:defRPr>
            </a:lvl6pPr>
            <a:lvl7pPr lvl="6">
              <a:spcBef>
                <a:spcPts val="0"/>
              </a:spcBef>
              <a:spcAft>
                <a:spcPts val="0"/>
              </a:spcAft>
              <a:buSzPts val="1400"/>
              <a:buFont typeface="Playfair Display"/>
              <a:buNone/>
              <a:defRPr b="1">
                <a:latin typeface="Playfair Display"/>
                <a:ea typeface="Playfair Display"/>
                <a:cs typeface="Playfair Display"/>
                <a:sym typeface="Playfair Display"/>
              </a:defRPr>
            </a:lvl7pPr>
            <a:lvl8pPr lvl="7">
              <a:spcBef>
                <a:spcPts val="0"/>
              </a:spcBef>
              <a:spcAft>
                <a:spcPts val="0"/>
              </a:spcAft>
              <a:buSzPts val="1400"/>
              <a:buFont typeface="Playfair Display"/>
              <a:buNone/>
              <a:defRPr b="1">
                <a:latin typeface="Playfair Display"/>
                <a:ea typeface="Playfair Display"/>
                <a:cs typeface="Playfair Display"/>
                <a:sym typeface="Playfair Display"/>
              </a:defRPr>
            </a:lvl8pPr>
            <a:lvl9pPr lvl="8">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CUSTOM_3_1">
    <p:spTree>
      <p:nvGrpSpPr>
        <p:cNvPr id="1" name="Shape 556"/>
        <p:cNvGrpSpPr/>
        <p:nvPr/>
      </p:nvGrpSpPr>
      <p:grpSpPr>
        <a:xfrm>
          <a:off x="0" y="0"/>
          <a:ext cx="0" cy="0"/>
          <a:chOff x="0" y="0"/>
          <a:chExt cx="0" cy="0"/>
        </a:xfrm>
      </p:grpSpPr>
      <p:pic>
        <p:nvPicPr>
          <p:cNvPr id="557" name="Google Shape;557;p46"/>
          <p:cNvPicPr preferRelativeResize="0"/>
          <p:nvPr/>
        </p:nvPicPr>
        <p:blipFill>
          <a:blip r:embed="rId2">
            <a:alphaModFix amt="30000"/>
          </a:blip>
          <a:stretch>
            <a:fillRect/>
          </a:stretch>
        </p:blipFill>
        <p:spPr>
          <a:xfrm>
            <a:off x="0" y="0"/>
            <a:ext cx="9144003" cy="5143501"/>
          </a:xfrm>
          <a:prstGeom prst="rect">
            <a:avLst/>
          </a:prstGeom>
          <a:noFill/>
          <a:ln>
            <a:noFill/>
          </a:ln>
        </p:spPr>
      </p:pic>
      <p:sp>
        <p:nvSpPr>
          <p:cNvPr id="558" name="Google Shape;558;p46"/>
          <p:cNvSpPr txBox="1">
            <a:spLocks noGrp="1"/>
          </p:cNvSpPr>
          <p:nvPr>
            <p:ph type="title"/>
          </p:nvPr>
        </p:nvSpPr>
        <p:spPr>
          <a:xfrm>
            <a:off x="3230125" y="3409325"/>
            <a:ext cx="5193900" cy="3981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dk2"/>
              </a:buClr>
              <a:buSzPts val="1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59" name="Google Shape;559;p46"/>
          <p:cNvSpPr txBox="1">
            <a:spLocks noGrp="1"/>
          </p:cNvSpPr>
          <p:nvPr>
            <p:ph type="subTitle" idx="1"/>
          </p:nvPr>
        </p:nvSpPr>
        <p:spPr>
          <a:xfrm>
            <a:off x="3230125" y="1369500"/>
            <a:ext cx="5193900" cy="1971600"/>
          </a:xfrm>
          <a:prstGeom prst="rect">
            <a:avLst/>
          </a:prstGeom>
        </p:spPr>
        <p:txBody>
          <a:bodyPr spcFirstLastPara="1" wrap="square" lIns="91425" tIns="91425" rIns="91425" bIns="91425" anchor="b" anchorCtr="0">
            <a:noAutofit/>
          </a:bodyPr>
          <a:lstStyle>
            <a:lvl1pPr lvl="0" algn="r">
              <a:spcBef>
                <a:spcPts val="0"/>
              </a:spcBef>
              <a:spcAft>
                <a:spcPts val="0"/>
              </a:spcAft>
              <a:buSzPts val="3000"/>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60" name="Google Shape;560;p46"/>
          <p:cNvGrpSpPr/>
          <p:nvPr/>
        </p:nvGrpSpPr>
        <p:grpSpPr>
          <a:xfrm>
            <a:off x="246666" y="209479"/>
            <a:ext cx="8650669" cy="4723650"/>
            <a:chOff x="159550" y="164300"/>
            <a:chExt cx="8834425" cy="4823989"/>
          </a:xfrm>
        </p:grpSpPr>
        <p:cxnSp>
          <p:nvCxnSpPr>
            <p:cNvPr id="561" name="Google Shape;561;p46"/>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562" name="Google Shape;562;p46"/>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563" name="Google Shape;563;p46"/>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564" name="Google Shape;564;p46"/>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565" name="Google Shape;565;p46"/>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566" name="Google Shape;566;p46"/>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1">
  <p:cSld name="CUSTOM_5_2_1_1_1_2">
    <p:spTree>
      <p:nvGrpSpPr>
        <p:cNvPr id="1" name="Shape 567"/>
        <p:cNvGrpSpPr/>
        <p:nvPr/>
      </p:nvGrpSpPr>
      <p:grpSpPr>
        <a:xfrm>
          <a:off x="0" y="0"/>
          <a:ext cx="0" cy="0"/>
          <a:chOff x="0" y="0"/>
          <a:chExt cx="0" cy="0"/>
        </a:xfrm>
      </p:grpSpPr>
      <p:pic>
        <p:nvPicPr>
          <p:cNvPr id="568" name="Google Shape;568;p47"/>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569" name="Google Shape;569;p47"/>
          <p:cNvGrpSpPr/>
          <p:nvPr/>
        </p:nvGrpSpPr>
        <p:grpSpPr>
          <a:xfrm>
            <a:off x="246666" y="209479"/>
            <a:ext cx="8650669" cy="4723650"/>
            <a:chOff x="159550" y="164300"/>
            <a:chExt cx="8834425" cy="4823989"/>
          </a:xfrm>
        </p:grpSpPr>
        <p:cxnSp>
          <p:nvCxnSpPr>
            <p:cNvPr id="570" name="Google Shape;570;p47"/>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571" name="Google Shape;571;p47"/>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572" name="Google Shape;572;p47"/>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573" name="Google Shape;573;p47"/>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574" name="Google Shape;574;p47"/>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575" name="Google Shape;575;p47"/>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576" name="Google Shape;576;p47"/>
          <p:cNvSpPr txBox="1">
            <a:spLocks noGrp="1"/>
          </p:cNvSpPr>
          <p:nvPr>
            <p:ph type="title"/>
          </p:nvPr>
        </p:nvSpPr>
        <p:spPr>
          <a:xfrm>
            <a:off x="4164900" y="2396263"/>
            <a:ext cx="4113600" cy="894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4800">
                <a:solidFill>
                  <a:schemeClr val="dk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77" name="Google Shape;577;p47"/>
          <p:cNvSpPr txBox="1">
            <a:spLocks noGrp="1"/>
          </p:cNvSpPr>
          <p:nvPr>
            <p:ph type="title" idx="2" hasCustomPrompt="1"/>
          </p:nvPr>
        </p:nvSpPr>
        <p:spPr>
          <a:xfrm>
            <a:off x="4164900" y="1197338"/>
            <a:ext cx="1162200" cy="938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nSpc>
                <a:spcPct val="115000"/>
              </a:lnSpc>
              <a:spcBef>
                <a:spcPts val="0"/>
              </a:spcBef>
              <a:spcAft>
                <a:spcPts val="0"/>
              </a:spcAft>
              <a:buSzPts val="4800"/>
              <a:buNone/>
              <a:defRPr sz="6000">
                <a:solidFill>
                  <a:schemeClr val="dk1"/>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t>xx%</a:t>
            </a:r>
          </a:p>
        </p:txBody>
      </p:sp>
      <p:sp>
        <p:nvSpPr>
          <p:cNvPr id="578" name="Google Shape;578;p47"/>
          <p:cNvSpPr txBox="1">
            <a:spLocks noGrp="1"/>
          </p:cNvSpPr>
          <p:nvPr>
            <p:ph type="subTitle" idx="1"/>
          </p:nvPr>
        </p:nvSpPr>
        <p:spPr>
          <a:xfrm>
            <a:off x="4164900" y="3487650"/>
            <a:ext cx="4113600" cy="41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1">
  <p:cSld name="CUSTOM_5_1">
    <p:spTree>
      <p:nvGrpSpPr>
        <p:cNvPr id="1" name="Shape 579"/>
        <p:cNvGrpSpPr/>
        <p:nvPr/>
      </p:nvGrpSpPr>
      <p:grpSpPr>
        <a:xfrm>
          <a:off x="0" y="0"/>
          <a:ext cx="0" cy="0"/>
          <a:chOff x="0" y="0"/>
          <a:chExt cx="0" cy="0"/>
        </a:xfrm>
      </p:grpSpPr>
      <p:pic>
        <p:nvPicPr>
          <p:cNvPr id="580" name="Google Shape;580;p48"/>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581" name="Google Shape;581;p48"/>
          <p:cNvGrpSpPr/>
          <p:nvPr/>
        </p:nvGrpSpPr>
        <p:grpSpPr>
          <a:xfrm>
            <a:off x="246666" y="209479"/>
            <a:ext cx="8650669" cy="4723650"/>
            <a:chOff x="159550" y="164300"/>
            <a:chExt cx="8834425" cy="4823989"/>
          </a:xfrm>
        </p:grpSpPr>
        <p:cxnSp>
          <p:nvCxnSpPr>
            <p:cNvPr id="582" name="Google Shape;582;p48"/>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583" name="Google Shape;583;p48"/>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48"/>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48"/>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586" name="Google Shape;586;p48"/>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587" name="Google Shape;587;p48"/>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588" name="Google Shape;588;p4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2">
  <p:cSld name="CUSTOM_5_2">
    <p:spTree>
      <p:nvGrpSpPr>
        <p:cNvPr id="1" name="Shape 589"/>
        <p:cNvGrpSpPr/>
        <p:nvPr/>
      </p:nvGrpSpPr>
      <p:grpSpPr>
        <a:xfrm>
          <a:off x="0" y="0"/>
          <a:ext cx="0" cy="0"/>
          <a:chOff x="0" y="0"/>
          <a:chExt cx="0" cy="0"/>
        </a:xfrm>
      </p:grpSpPr>
      <p:pic>
        <p:nvPicPr>
          <p:cNvPr id="590" name="Google Shape;590;p49"/>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591" name="Google Shape;591;p49"/>
          <p:cNvGrpSpPr/>
          <p:nvPr/>
        </p:nvGrpSpPr>
        <p:grpSpPr>
          <a:xfrm>
            <a:off x="246666" y="209479"/>
            <a:ext cx="8650669" cy="4723650"/>
            <a:chOff x="159550" y="164300"/>
            <a:chExt cx="8834425" cy="4823989"/>
          </a:xfrm>
        </p:grpSpPr>
        <p:cxnSp>
          <p:nvCxnSpPr>
            <p:cNvPr id="592" name="Google Shape;592;p49"/>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593" name="Google Shape;593;p49"/>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594" name="Google Shape;594;p49"/>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595" name="Google Shape;595;p49"/>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596" name="Google Shape;596;p49"/>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597" name="Google Shape;597;p49"/>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598" name="Google Shape;598;p4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3">
  <p:cSld name="CUSTOM_5_2_1">
    <p:spTree>
      <p:nvGrpSpPr>
        <p:cNvPr id="1" name="Shape 599"/>
        <p:cNvGrpSpPr/>
        <p:nvPr/>
      </p:nvGrpSpPr>
      <p:grpSpPr>
        <a:xfrm>
          <a:off x="0" y="0"/>
          <a:ext cx="0" cy="0"/>
          <a:chOff x="0" y="0"/>
          <a:chExt cx="0" cy="0"/>
        </a:xfrm>
      </p:grpSpPr>
      <p:pic>
        <p:nvPicPr>
          <p:cNvPr id="600" name="Google Shape;600;p50"/>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601" name="Google Shape;601;p50"/>
          <p:cNvGrpSpPr/>
          <p:nvPr/>
        </p:nvGrpSpPr>
        <p:grpSpPr>
          <a:xfrm>
            <a:off x="246666" y="209479"/>
            <a:ext cx="8650669" cy="4723650"/>
            <a:chOff x="159550" y="164300"/>
            <a:chExt cx="8834425" cy="4823989"/>
          </a:xfrm>
        </p:grpSpPr>
        <p:cxnSp>
          <p:nvCxnSpPr>
            <p:cNvPr id="602" name="Google Shape;602;p50"/>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603" name="Google Shape;603;p50"/>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604" name="Google Shape;604;p50"/>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605" name="Google Shape;605;p50"/>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606" name="Google Shape;606;p50"/>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607" name="Google Shape;607;p50"/>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608" name="Google Shape;608;p5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609"/>
        <p:cNvGrpSpPr/>
        <p:nvPr/>
      </p:nvGrpSpPr>
      <p:grpSpPr>
        <a:xfrm>
          <a:off x="0" y="0"/>
          <a:ext cx="0" cy="0"/>
          <a:chOff x="0" y="0"/>
          <a:chExt cx="0" cy="0"/>
        </a:xfrm>
      </p:grpSpPr>
      <p:pic>
        <p:nvPicPr>
          <p:cNvPr id="610" name="Google Shape;610;p51"/>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611" name="Google Shape;611;p51"/>
          <p:cNvGrpSpPr/>
          <p:nvPr/>
        </p:nvGrpSpPr>
        <p:grpSpPr>
          <a:xfrm>
            <a:off x="246666" y="209479"/>
            <a:ext cx="8650669" cy="4723650"/>
            <a:chOff x="159550" y="164300"/>
            <a:chExt cx="8834425" cy="4823989"/>
          </a:xfrm>
        </p:grpSpPr>
        <p:cxnSp>
          <p:nvCxnSpPr>
            <p:cNvPr id="612" name="Google Shape;612;p51"/>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613" name="Google Shape;613;p51"/>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614" name="Google Shape;614;p51"/>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615" name="Google Shape;615;p51"/>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616" name="Google Shape;616;p51"/>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51"/>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618" name="Google Shape;618;p51"/>
          <p:cNvSpPr txBox="1">
            <a:spLocks noGrp="1"/>
          </p:cNvSpPr>
          <p:nvPr>
            <p:ph type="title"/>
          </p:nvPr>
        </p:nvSpPr>
        <p:spPr>
          <a:xfrm>
            <a:off x="713208" y="1888500"/>
            <a:ext cx="3600600" cy="6189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19" name="Google Shape;619;p51"/>
          <p:cNvSpPr txBox="1">
            <a:spLocks noGrp="1"/>
          </p:cNvSpPr>
          <p:nvPr>
            <p:ph type="subTitle" idx="1"/>
          </p:nvPr>
        </p:nvSpPr>
        <p:spPr>
          <a:xfrm>
            <a:off x="713100" y="2457857"/>
            <a:ext cx="3600600" cy="770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1">
  <p:cSld name="CUSTOM_9_1">
    <p:spTree>
      <p:nvGrpSpPr>
        <p:cNvPr id="1" name="Shape 620"/>
        <p:cNvGrpSpPr/>
        <p:nvPr/>
      </p:nvGrpSpPr>
      <p:grpSpPr>
        <a:xfrm>
          <a:off x="0" y="0"/>
          <a:ext cx="0" cy="0"/>
          <a:chOff x="0" y="0"/>
          <a:chExt cx="0" cy="0"/>
        </a:xfrm>
      </p:grpSpPr>
      <p:pic>
        <p:nvPicPr>
          <p:cNvPr id="621" name="Google Shape;621;p52"/>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622" name="Google Shape;622;p52"/>
          <p:cNvGrpSpPr/>
          <p:nvPr/>
        </p:nvGrpSpPr>
        <p:grpSpPr>
          <a:xfrm>
            <a:off x="246666" y="209479"/>
            <a:ext cx="8650669" cy="4723650"/>
            <a:chOff x="159550" y="164300"/>
            <a:chExt cx="8834425" cy="4823989"/>
          </a:xfrm>
        </p:grpSpPr>
        <p:cxnSp>
          <p:nvCxnSpPr>
            <p:cNvPr id="623" name="Google Shape;623;p52"/>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624" name="Google Shape;624;p52"/>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625" name="Google Shape;625;p52"/>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626" name="Google Shape;626;p52"/>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627" name="Google Shape;627;p52"/>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628" name="Google Shape;628;p52"/>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629" name="Google Shape;629;p52"/>
          <p:cNvSpPr txBox="1">
            <a:spLocks noGrp="1"/>
          </p:cNvSpPr>
          <p:nvPr>
            <p:ph type="title"/>
          </p:nvPr>
        </p:nvSpPr>
        <p:spPr>
          <a:xfrm>
            <a:off x="1596206" y="1755034"/>
            <a:ext cx="3485700" cy="6639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30" name="Google Shape;630;p52"/>
          <p:cNvSpPr txBox="1">
            <a:spLocks noGrp="1"/>
          </p:cNvSpPr>
          <p:nvPr>
            <p:ph type="subTitle" idx="1"/>
          </p:nvPr>
        </p:nvSpPr>
        <p:spPr>
          <a:xfrm>
            <a:off x="1596075" y="2372425"/>
            <a:ext cx="3485700" cy="78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pic>
        <p:nvPicPr>
          <p:cNvPr id="67" name="Google Shape;67;p7"/>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68" name="Google Shape;68;p7"/>
          <p:cNvGrpSpPr/>
          <p:nvPr/>
        </p:nvGrpSpPr>
        <p:grpSpPr>
          <a:xfrm>
            <a:off x="246666" y="209479"/>
            <a:ext cx="8650669" cy="4723650"/>
            <a:chOff x="159550" y="164300"/>
            <a:chExt cx="8834425" cy="4823989"/>
          </a:xfrm>
        </p:grpSpPr>
        <p:cxnSp>
          <p:nvCxnSpPr>
            <p:cNvPr id="69" name="Google Shape;69;p7"/>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70" name="Google Shape;70;p7"/>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71;p7"/>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72" name="Google Shape;72;p7"/>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73" name="Google Shape;73;p7"/>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74" name="Google Shape;74;p7"/>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75" name="Google Shape;75;p7"/>
          <p:cNvSpPr txBox="1">
            <a:spLocks noGrp="1"/>
          </p:cNvSpPr>
          <p:nvPr>
            <p:ph type="title"/>
          </p:nvPr>
        </p:nvSpPr>
        <p:spPr>
          <a:xfrm>
            <a:off x="720010" y="536164"/>
            <a:ext cx="7704000" cy="519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76" name="Google Shape;76;p7"/>
          <p:cNvSpPr txBox="1">
            <a:spLocks noGrp="1"/>
          </p:cNvSpPr>
          <p:nvPr>
            <p:ph type="subTitle" idx="1"/>
          </p:nvPr>
        </p:nvSpPr>
        <p:spPr>
          <a:xfrm>
            <a:off x="720000" y="1815463"/>
            <a:ext cx="3852000" cy="2096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Barlow Light"/>
              <a:buChar char="●"/>
              <a:defRPr/>
            </a:lvl1pPr>
            <a:lvl2pPr lvl="1" algn="r" rtl="0">
              <a:lnSpc>
                <a:spcPct val="100000"/>
              </a:lnSpc>
              <a:spcBef>
                <a:spcPts val="1600"/>
              </a:spcBef>
              <a:spcAft>
                <a:spcPts val="0"/>
              </a:spcAft>
              <a:buClr>
                <a:srgbClr val="E76A28"/>
              </a:buClr>
              <a:buSzPts val="1600"/>
              <a:buFont typeface="Nunito Light"/>
              <a:buChar char="○"/>
              <a:defRPr sz="2100"/>
            </a:lvl2pPr>
            <a:lvl3pPr lvl="2" algn="r" rtl="0">
              <a:lnSpc>
                <a:spcPct val="100000"/>
              </a:lnSpc>
              <a:spcBef>
                <a:spcPts val="0"/>
              </a:spcBef>
              <a:spcAft>
                <a:spcPts val="0"/>
              </a:spcAft>
              <a:buClr>
                <a:srgbClr val="E76A28"/>
              </a:buClr>
              <a:buSzPts val="1500"/>
              <a:buFont typeface="Nunito Light"/>
              <a:buChar char="■"/>
              <a:defRPr sz="2100"/>
            </a:lvl3pPr>
            <a:lvl4pPr lvl="3" algn="r" rtl="0">
              <a:lnSpc>
                <a:spcPct val="100000"/>
              </a:lnSpc>
              <a:spcBef>
                <a:spcPts val="0"/>
              </a:spcBef>
              <a:spcAft>
                <a:spcPts val="0"/>
              </a:spcAft>
              <a:buClr>
                <a:srgbClr val="E76A28"/>
              </a:buClr>
              <a:buSzPts val="1500"/>
              <a:buFont typeface="Nunito Light"/>
              <a:buChar char="●"/>
              <a:defRPr sz="2100"/>
            </a:lvl4pPr>
            <a:lvl5pPr lvl="4" algn="r" rtl="0">
              <a:lnSpc>
                <a:spcPct val="100000"/>
              </a:lnSpc>
              <a:spcBef>
                <a:spcPts val="0"/>
              </a:spcBef>
              <a:spcAft>
                <a:spcPts val="0"/>
              </a:spcAft>
              <a:buClr>
                <a:srgbClr val="E76A28"/>
              </a:buClr>
              <a:buSzPts val="1400"/>
              <a:buFont typeface="Nunito Light"/>
              <a:buChar char="○"/>
              <a:defRPr sz="2100"/>
            </a:lvl5pPr>
            <a:lvl6pPr lvl="5" algn="r" rtl="0">
              <a:lnSpc>
                <a:spcPct val="100000"/>
              </a:lnSpc>
              <a:spcBef>
                <a:spcPts val="0"/>
              </a:spcBef>
              <a:spcAft>
                <a:spcPts val="0"/>
              </a:spcAft>
              <a:buClr>
                <a:srgbClr val="999999"/>
              </a:buClr>
              <a:buSzPts val="1400"/>
              <a:buFont typeface="Nunito Light"/>
              <a:buChar char="■"/>
              <a:defRPr sz="2100"/>
            </a:lvl6pPr>
            <a:lvl7pPr lvl="6" algn="r" rtl="0">
              <a:lnSpc>
                <a:spcPct val="100000"/>
              </a:lnSpc>
              <a:spcBef>
                <a:spcPts val="0"/>
              </a:spcBef>
              <a:spcAft>
                <a:spcPts val="0"/>
              </a:spcAft>
              <a:buClr>
                <a:srgbClr val="999999"/>
              </a:buClr>
              <a:buSzPts val="1300"/>
              <a:buFont typeface="Nunito Light"/>
              <a:buChar char="●"/>
              <a:defRPr sz="2100"/>
            </a:lvl7pPr>
            <a:lvl8pPr lvl="7" algn="r" rtl="0">
              <a:lnSpc>
                <a:spcPct val="100000"/>
              </a:lnSpc>
              <a:spcBef>
                <a:spcPts val="0"/>
              </a:spcBef>
              <a:spcAft>
                <a:spcPts val="0"/>
              </a:spcAft>
              <a:buClr>
                <a:srgbClr val="999999"/>
              </a:buClr>
              <a:buSzPts val="1300"/>
              <a:buFont typeface="Nunito Light"/>
              <a:buChar char="○"/>
              <a:defRPr sz="2100"/>
            </a:lvl8pPr>
            <a:lvl9pPr lvl="8" algn="r" rtl="0">
              <a:lnSpc>
                <a:spcPct val="100000"/>
              </a:lnSpc>
              <a:spcBef>
                <a:spcPts val="0"/>
              </a:spcBef>
              <a:spcAft>
                <a:spcPts val="0"/>
              </a:spcAft>
              <a:buClr>
                <a:srgbClr val="999999"/>
              </a:buClr>
              <a:buSzPts val="1400"/>
              <a:buFont typeface="Nunito Light"/>
              <a:buChar char="■"/>
              <a:defRPr sz="21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2">
  <p:cSld name="CUSTOM_9_1_1">
    <p:spTree>
      <p:nvGrpSpPr>
        <p:cNvPr id="1" name="Shape 631"/>
        <p:cNvGrpSpPr/>
        <p:nvPr/>
      </p:nvGrpSpPr>
      <p:grpSpPr>
        <a:xfrm>
          <a:off x="0" y="0"/>
          <a:ext cx="0" cy="0"/>
          <a:chOff x="0" y="0"/>
          <a:chExt cx="0" cy="0"/>
        </a:xfrm>
      </p:grpSpPr>
      <p:pic>
        <p:nvPicPr>
          <p:cNvPr id="632" name="Google Shape;632;p53"/>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633" name="Google Shape;633;p53"/>
          <p:cNvGrpSpPr/>
          <p:nvPr/>
        </p:nvGrpSpPr>
        <p:grpSpPr>
          <a:xfrm>
            <a:off x="246666" y="209479"/>
            <a:ext cx="8650669" cy="4723650"/>
            <a:chOff x="159550" y="164300"/>
            <a:chExt cx="8834425" cy="4823989"/>
          </a:xfrm>
        </p:grpSpPr>
        <p:cxnSp>
          <p:nvCxnSpPr>
            <p:cNvPr id="634" name="Google Shape;634;p53"/>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635" name="Google Shape;635;p53"/>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636" name="Google Shape;636;p53"/>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637" name="Google Shape;637;p53"/>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638" name="Google Shape;638;p53"/>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639" name="Google Shape;639;p53"/>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640" name="Google Shape;640;p53"/>
          <p:cNvSpPr txBox="1">
            <a:spLocks noGrp="1"/>
          </p:cNvSpPr>
          <p:nvPr>
            <p:ph type="title"/>
          </p:nvPr>
        </p:nvSpPr>
        <p:spPr>
          <a:xfrm>
            <a:off x="4572000" y="1788725"/>
            <a:ext cx="3521700" cy="675000"/>
          </a:xfrm>
          <a:prstGeom prst="rect">
            <a:avLst/>
          </a:prstGeom>
        </p:spPr>
        <p:txBody>
          <a:bodyPr spcFirstLastPara="1" wrap="square" lIns="91425" tIns="91425" rIns="91425" bIns="91425" anchor="b" anchorCtr="0">
            <a:noAutofit/>
          </a:bodyPr>
          <a:lstStyle>
            <a:lvl1pPr lvl="0" algn="r">
              <a:spcBef>
                <a:spcPts val="0"/>
              </a:spcBef>
              <a:spcAft>
                <a:spcPts val="0"/>
              </a:spcAft>
              <a:buSzPts val="3000"/>
              <a:buNone/>
              <a:defRPr/>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641" name="Google Shape;641;p53"/>
          <p:cNvSpPr txBox="1">
            <a:spLocks noGrp="1"/>
          </p:cNvSpPr>
          <p:nvPr>
            <p:ph type="subTitle" idx="1"/>
          </p:nvPr>
        </p:nvSpPr>
        <p:spPr>
          <a:xfrm>
            <a:off x="4572000" y="2399600"/>
            <a:ext cx="3521700" cy="768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3">
  <p:cSld name="CUSTOM_12">
    <p:spTree>
      <p:nvGrpSpPr>
        <p:cNvPr id="1" name="Shape 642"/>
        <p:cNvGrpSpPr/>
        <p:nvPr/>
      </p:nvGrpSpPr>
      <p:grpSpPr>
        <a:xfrm>
          <a:off x="0" y="0"/>
          <a:ext cx="0" cy="0"/>
          <a:chOff x="0" y="0"/>
          <a:chExt cx="0" cy="0"/>
        </a:xfrm>
      </p:grpSpPr>
      <p:pic>
        <p:nvPicPr>
          <p:cNvPr id="643" name="Google Shape;643;p54"/>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644" name="Google Shape;644;p54"/>
          <p:cNvGrpSpPr/>
          <p:nvPr/>
        </p:nvGrpSpPr>
        <p:grpSpPr>
          <a:xfrm>
            <a:off x="246666" y="209479"/>
            <a:ext cx="8650669" cy="4723650"/>
            <a:chOff x="159550" y="164300"/>
            <a:chExt cx="8834425" cy="4823989"/>
          </a:xfrm>
        </p:grpSpPr>
        <p:cxnSp>
          <p:nvCxnSpPr>
            <p:cNvPr id="645" name="Google Shape;645;p54"/>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646" name="Google Shape;646;p54"/>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54"/>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648" name="Google Shape;648;p54"/>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649" name="Google Shape;649;p54"/>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650" name="Google Shape;650;p54"/>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651" name="Google Shape;651;p54"/>
          <p:cNvSpPr txBox="1">
            <a:spLocks noGrp="1"/>
          </p:cNvSpPr>
          <p:nvPr>
            <p:ph type="title"/>
          </p:nvPr>
        </p:nvSpPr>
        <p:spPr>
          <a:xfrm flipH="1">
            <a:off x="1019150" y="1591175"/>
            <a:ext cx="3743400" cy="11625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52" name="Google Shape;652;p54"/>
          <p:cNvSpPr txBox="1">
            <a:spLocks noGrp="1"/>
          </p:cNvSpPr>
          <p:nvPr>
            <p:ph type="subTitle" idx="1"/>
          </p:nvPr>
        </p:nvSpPr>
        <p:spPr>
          <a:xfrm flipH="1">
            <a:off x="1019150" y="2703325"/>
            <a:ext cx="3743400" cy="782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53" name="Google Shape;653;p54"/>
          <p:cNvSpPr>
            <a:spLocks noGrp="1"/>
          </p:cNvSpPr>
          <p:nvPr>
            <p:ph type="pic" idx="2"/>
          </p:nvPr>
        </p:nvSpPr>
        <p:spPr>
          <a:xfrm>
            <a:off x="5347150" y="708800"/>
            <a:ext cx="2777700" cy="37260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ext 4">
  <p:cSld name="TITLE_AND_BODY_1">
    <p:spTree>
      <p:nvGrpSpPr>
        <p:cNvPr id="1" name="Shape 654"/>
        <p:cNvGrpSpPr/>
        <p:nvPr/>
      </p:nvGrpSpPr>
      <p:grpSpPr>
        <a:xfrm>
          <a:off x="0" y="0"/>
          <a:ext cx="0" cy="0"/>
          <a:chOff x="0" y="0"/>
          <a:chExt cx="0" cy="0"/>
        </a:xfrm>
      </p:grpSpPr>
      <p:pic>
        <p:nvPicPr>
          <p:cNvPr id="655" name="Google Shape;655;p55"/>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656" name="Google Shape;656;p55"/>
          <p:cNvGrpSpPr/>
          <p:nvPr/>
        </p:nvGrpSpPr>
        <p:grpSpPr>
          <a:xfrm>
            <a:off x="246666" y="209479"/>
            <a:ext cx="8650669" cy="4723650"/>
            <a:chOff x="159550" y="164300"/>
            <a:chExt cx="8834425" cy="4823989"/>
          </a:xfrm>
        </p:grpSpPr>
        <p:cxnSp>
          <p:nvCxnSpPr>
            <p:cNvPr id="657" name="Google Shape;657;p55"/>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658" name="Google Shape;658;p55"/>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659" name="Google Shape;659;p55"/>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660" name="Google Shape;660;p55"/>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661" name="Google Shape;661;p55"/>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662" name="Google Shape;662;p55"/>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663" name="Google Shape;663;p5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64" name="Google Shape;664;p55"/>
          <p:cNvSpPr txBox="1">
            <a:spLocks noGrp="1"/>
          </p:cNvSpPr>
          <p:nvPr>
            <p:ph type="body" idx="1"/>
          </p:nvPr>
        </p:nvSpPr>
        <p:spPr>
          <a:xfrm>
            <a:off x="720000" y="1152475"/>
            <a:ext cx="4041900" cy="34509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434343"/>
              </a:buClr>
              <a:buSzPts val="1400"/>
              <a:buChar char="●"/>
              <a:defRPr sz="1200"/>
            </a:lvl1pPr>
            <a:lvl2pPr marL="914400" lvl="1" indent="-317500">
              <a:lnSpc>
                <a:spcPct val="100000"/>
              </a:lnSpc>
              <a:spcBef>
                <a:spcPts val="0"/>
              </a:spcBef>
              <a:spcAft>
                <a:spcPts val="0"/>
              </a:spcAft>
              <a:buClr>
                <a:srgbClr val="434343"/>
              </a:buClr>
              <a:buSzPts val="1400"/>
              <a:buFont typeface="Lato Light"/>
              <a:buChar char="○"/>
              <a:defRPr/>
            </a:lvl2pPr>
            <a:lvl3pPr marL="1371600" lvl="2" indent="-317500">
              <a:lnSpc>
                <a:spcPct val="100000"/>
              </a:lnSpc>
              <a:spcBef>
                <a:spcPts val="0"/>
              </a:spcBef>
              <a:spcAft>
                <a:spcPts val="0"/>
              </a:spcAft>
              <a:buClr>
                <a:srgbClr val="434343"/>
              </a:buClr>
              <a:buSzPts val="1400"/>
              <a:buFont typeface="Lato Light"/>
              <a:buChar char="■"/>
              <a:defRPr/>
            </a:lvl3pPr>
            <a:lvl4pPr marL="1828800" lvl="3" indent="-317500">
              <a:lnSpc>
                <a:spcPct val="100000"/>
              </a:lnSpc>
              <a:spcBef>
                <a:spcPts val="0"/>
              </a:spcBef>
              <a:spcAft>
                <a:spcPts val="0"/>
              </a:spcAft>
              <a:buClr>
                <a:srgbClr val="434343"/>
              </a:buClr>
              <a:buSzPts val="1400"/>
              <a:buFont typeface="Lato Light"/>
              <a:buChar char="●"/>
              <a:defRPr/>
            </a:lvl4pPr>
            <a:lvl5pPr marL="2286000" lvl="4" indent="-317500">
              <a:lnSpc>
                <a:spcPct val="100000"/>
              </a:lnSpc>
              <a:spcBef>
                <a:spcPts val="0"/>
              </a:spcBef>
              <a:spcAft>
                <a:spcPts val="0"/>
              </a:spcAft>
              <a:buClr>
                <a:srgbClr val="434343"/>
              </a:buClr>
              <a:buSzPts val="1400"/>
              <a:buFont typeface="Lato Light"/>
              <a:buChar char="○"/>
              <a:defRPr/>
            </a:lvl5pPr>
            <a:lvl6pPr marL="2743200" lvl="5" indent="-317500">
              <a:lnSpc>
                <a:spcPct val="100000"/>
              </a:lnSpc>
              <a:spcBef>
                <a:spcPts val="0"/>
              </a:spcBef>
              <a:spcAft>
                <a:spcPts val="0"/>
              </a:spcAft>
              <a:buClr>
                <a:srgbClr val="434343"/>
              </a:buClr>
              <a:buSzPts val="1400"/>
              <a:buFont typeface="Lato Light"/>
              <a:buChar char="■"/>
              <a:defRPr/>
            </a:lvl6pPr>
            <a:lvl7pPr marL="3200400" lvl="6" indent="-317500">
              <a:lnSpc>
                <a:spcPct val="100000"/>
              </a:lnSpc>
              <a:spcBef>
                <a:spcPts val="0"/>
              </a:spcBef>
              <a:spcAft>
                <a:spcPts val="0"/>
              </a:spcAft>
              <a:buClr>
                <a:srgbClr val="434343"/>
              </a:buClr>
              <a:buSzPts val="1400"/>
              <a:buFont typeface="Lato Light"/>
              <a:buChar char="●"/>
              <a:defRPr/>
            </a:lvl7pPr>
            <a:lvl8pPr marL="3657600" lvl="7" indent="-317500">
              <a:lnSpc>
                <a:spcPct val="100000"/>
              </a:lnSpc>
              <a:spcBef>
                <a:spcPts val="0"/>
              </a:spcBef>
              <a:spcAft>
                <a:spcPts val="0"/>
              </a:spcAft>
              <a:buClr>
                <a:srgbClr val="434343"/>
              </a:buClr>
              <a:buSzPts val="1400"/>
              <a:buFont typeface="Lato Light"/>
              <a:buChar char="○"/>
              <a:defRPr/>
            </a:lvl8pPr>
            <a:lvl9pPr marL="4114800" lvl="8" indent="-317500">
              <a:lnSpc>
                <a:spcPct val="100000"/>
              </a:lnSpc>
              <a:spcBef>
                <a:spcPts val="0"/>
              </a:spcBef>
              <a:spcAft>
                <a:spcPts val="0"/>
              </a:spcAft>
              <a:buClr>
                <a:srgbClr val="434343"/>
              </a:buClr>
              <a:buSzPts val="1400"/>
              <a:buFont typeface="Lato Light"/>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wo columns 1">
  <p:cSld name="CUSTOM_11">
    <p:spTree>
      <p:nvGrpSpPr>
        <p:cNvPr id="1" name="Shape 665"/>
        <p:cNvGrpSpPr/>
        <p:nvPr/>
      </p:nvGrpSpPr>
      <p:grpSpPr>
        <a:xfrm>
          <a:off x="0" y="0"/>
          <a:ext cx="0" cy="0"/>
          <a:chOff x="0" y="0"/>
          <a:chExt cx="0" cy="0"/>
        </a:xfrm>
      </p:grpSpPr>
      <p:pic>
        <p:nvPicPr>
          <p:cNvPr id="666" name="Google Shape;666;p56"/>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667" name="Google Shape;667;p56"/>
          <p:cNvGrpSpPr/>
          <p:nvPr/>
        </p:nvGrpSpPr>
        <p:grpSpPr>
          <a:xfrm>
            <a:off x="246666" y="209479"/>
            <a:ext cx="8650669" cy="4723650"/>
            <a:chOff x="159550" y="164300"/>
            <a:chExt cx="8834425" cy="4823989"/>
          </a:xfrm>
        </p:grpSpPr>
        <p:cxnSp>
          <p:nvCxnSpPr>
            <p:cNvPr id="668" name="Google Shape;668;p56"/>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669" name="Google Shape;669;p56"/>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670" name="Google Shape;670;p56"/>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671" name="Google Shape;671;p56"/>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672" name="Google Shape;672;p56"/>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673" name="Google Shape;673;p56"/>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674" name="Google Shape;674;p5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75" name="Google Shape;675;p56"/>
          <p:cNvSpPr txBox="1">
            <a:spLocks noGrp="1"/>
          </p:cNvSpPr>
          <p:nvPr>
            <p:ph type="subTitle" idx="1"/>
          </p:nvPr>
        </p:nvSpPr>
        <p:spPr>
          <a:xfrm>
            <a:off x="2483224" y="3106125"/>
            <a:ext cx="1908000" cy="76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676" name="Google Shape;676;p56"/>
          <p:cNvSpPr txBox="1">
            <a:spLocks noGrp="1"/>
          </p:cNvSpPr>
          <p:nvPr>
            <p:ph type="subTitle" idx="2"/>
          </p:nvPr>
        </p:nvSpPr>
        <p:spPr>
          <a:xfrm>
            <a:off x="6516007" y="3106125"/>
            <a:ext cx="1908000" cy="76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677" name="Google Shape;677;p56"/>
          <p:cNvSpPr txBox="1">
            <a:spLocks noGrp="1"/>
          </p:cNvSpPr>
          <p:nvPr>
            <p:ph type="subTitle" idx="3"/>
          </p:nvPr>
        </p:nvSpPr>
        <p:spPr>
          <a:xfrm>
            <a:off x="2483224" y="2661934"/>
            <a:ext cx="1908000" cy="4776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a:spcBef>
                <a:spcPts val="0"/>
              </a:spcBef>
              <a:spcAft>
                <a:spcPts val="0"/>
              </a:spcAft>
              <a:buSzPts val="1400"/>
              <a:buFont typeface="Playfair Display"/>
              <a:buNone/>
              <a:defRPr b="1">
                <a:latin typeface="Playfair Display"/>
                <a:ea typeface="Playfair Display"/>
                <a:cs typeface="Playfair Display"/>
                <a:sym typeface="Playfair Display"/>
              </a:defRPr>
            </a:lvl2pPr>
            <a:lvl3pPr lvl="2">
              <a:spcBef>
                <a:spcPts val="0"/>
              </a:spcBef>
              <a:spcAft>
                <a:spcPts val="0"/>
              </a:spcAft>
              <a:buSzPts val="1400"/>
              <a:buFont typeface="Playfair Display"/>
              <a:buNone/>
              <a:defRPr b="1">
                <a:latin typeface="Playfair Display"/>
                <a:ea typeface="Playfair Display"/>
                <a:cs typeface="Playfair Display"/>
                <a:sym typeface="Playfair Display"/>
              </a:defRPr>
            </a:lvl3pPr>
            <a:lvl4pPr lvl="3">
              <a:spcBef>
                <a:spcPts val="0"/>
              </a:spcBef>
              <a:spcAft>
                <a:spcPts val="0"/>
              </a:spcAft>
              <a:buSzPts val="1400"/>
              <a:buFont typeface="Playfair Display"/>
              <a:buNone/>
              <a:defRPr b="1">
                <a:latin typeface="Playfair Display"/>
                <a:ea typeface="Playfair Display"/>
                <a:cs typeface="Playfair Display"/>
                <a:sym typeface="Playfair Display"/>
              </a:defRPr>
            </a:lvl4pPr>
            <a:lvl5pPr lvl="4">
              <a:spcBef>
                <a:spcPts val="0"/>
              </a:spcBef>
              <a:spcAft>
                <a:spcPts val="0"/>
              </a:spcAft>
              <a:buSzPts val="1400"/>
              <a:buFont typeface="Playfair Display"/>
              <a:buNone/>
              <a:defRPr b="1">
                <a:latin typeface="Playfair Display"/>
                <a:ea typeface="Playfair Display"/>
                <a:cs typeface="Playfair Display"/>
                <a:sym typeface="Playfair Display"/>
              </a:defRPr>
            </a:lvl5pPr>
            <a:lvl6pPr lvl="5">
              <a:spcBef>
                <a:spcPts val="0"/>
              </a:spcBef>
              <a:spcAft>
                <a:spcPts val="0"/>
              </a:spcAft>
              <a:buSzPts val="1400"/>
              <a:buFont typeface="Playfair Display"/>
              <a:buNone/>
              <a:defRPr b="1">
                <a:latin typeface="Playfair Display"/>
                <a:ea typeface="Playfair Display"/>
                <a:cs typeface="Playfair Display"/>
                <a:sym typeface="Playfair Display"/>
              </a:defRPr>
            </a:lvl6pPr>
            <a:lvl7pPr lvl="6">
              <a:spcBef>
                <a:spcPts val="0"/>
              </a:spcBef>
              <a:spcAft>
                <a:spcPts val="0"/>
              </a:spcAft>
              <a:buSzPts val="1400"/>
              <a:buFont typeface="Playfair Display"/>
              <a:buNone/>
              <a:defRPr b="1">
                <a:latin typeface="Playfair Display"/>
                <a:ea typeface="Playfair Display"/>
                <a:cs typeface="Playfair Display"/>
                <a:sym typeface="Playfair Display"/>
              </a:defRPr>
            </a:lvl7pPr>
            <a:lvl8pPr lvl="7">
              <a:spcBef>
                <a:spcPts val="0"/>
              </a:spcBef>
              <a:spcAft>
                <a:spcPts val="0"/>
              </a:spcAft>
              <a:buSzPts val="1400"/>
              <a:buFont typeface="Playfair Display"/>
              <a:buNone/>
              <a:defRPr b="1">
                <a:latin typeface="Playfair Display"/>
                <a:ea typeface="Playfair Display"/>
                <a:cs typeface="Playfair Display"/>
                <a:sym typeface="Playfair Display"/>
              </a:defRPr>
            </a:lvl8pPr>
            <a:lvl9pPr lvl="8">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678" name="Google Shape;678;p56"/>
          <p:cNvSpPr txBox="1">
            <a:spLocks noGrp="1"/>
          </p:cNvSpPr>
          <p:nvPr>
            <p:ph type="subTitle" idx="4"/>
          </p:nvPr>
        </p:nvSpPr>
        <p:spPr>
          <a:xfrm>
            <a:off x="6516001" y="2661934"/>
            <a:ext cx="1908000" cy="4776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a:spcBef>
                <a:spcPts val="0"/>
              </a:spcBef>
              <a:spcAft>
                <a:spcPts val="0"/>
              </a:spcAft>
              <a:buSzPts val="1400"/>
              <a:buFont typeface="Playfair Display"/>
              <a:buNone/>
              <a:defRPr b="1">
                <a:latin typeface="Playfair Display"/>
                <a:ea typeface="Playfair Display"/>
                <a:cs typeface="Playfair Display"/>
                <a:sym typeface="Playfair Display"/>
              </a:defRPr>
            </a:lvl2pPr>
            <a:lvl3pPr lvl="2">
              <a:spcBef>
                <a:spcPts val="0"/>
              </a:spcBef>
              <a:spcAft>
                <a:spcPts val="0"/>
              </a:spcAft>
              <a:buSzPts val="1400"/>
              <a:buFont typeface="Playfair Display"/>
              <a:buNone/>
              <a:defRPr b="1">
                <a:latin typeface="Playfair Display"/>
                <a:ea typeface="Playfair Display"/>
                <a:cs typeface="Playfair Display"/>
                <a:sym typeface="Playfair Display"/>
              </a:defRPr>
            </a:lvl3pPr>
            <a:lvl4pPr lvl="3">
              <a:spcBef>
                <a:spcPts val="0"/>
              </a:spcBef>
              <a:spcAft>
                <a:spcPts val="0"/>
              </a:spcAft>
              <a:buSzPts val="1400"/>
              <a:buFont typeface="Playfair Display"/>
              <a:buNone/>
              <a:defRPr b="1">
                <a:latin typeface="Playfair Display"/>
                <a:ea typeface="Playfair Display"/>
                <a:cs typeface="Playfair Display"/>
                <a:sym typeface="Playfair Display"/>
              </a:defRPr>
            </a:lvl4pPr>
            <a:lvl5pPr lvl="4">
              <a:spcBef>
                <a:spcPts val="0"/>
              </a:spcBef>
              <a:spcAft>
                <a:spcPts val="0"/>
              </a:spcAft>
              <a:buSzPts val="1400"/>
              <a:buFont typeface="Playfair Display"/>
              <a:buNone/>
              <a:defRPr b="1">
                <a:latin typeface="Playfair Display"/>
                <a:ea typeface="Playfair Display"/>
                <a:cs typeface="Playfair Display"/>
                <a:sym typeface="Playfair Display"/>
              </a:defRPr>
            </a:lvl5pPr>
            <a:lvl6pPr lvl="5">
              <a:spcBef>
                <a:spcPts val="0"/>
              </a:spcBef>
              <a:spcAft>
                <a:spcPts val="0"/>
              </a:spcAft>
              <a:buSzPts val="1400"/>
              <a:buFont typeface="Playfair Display"/>
              <a:buNone/>
              <a:defRPr b="1">
                <a:latin typeface="Playfair Display"/>
                <a:ea typeface="Playfair Display"/>
                <a:cs typeface="Playfair Display"/>
                <a:sym typeface="Playfair Display"/>
              </a:defRPr>
            </a:lvl6pPr>
            <a:lvl7pPr lvl="6">
              <a:spcBef>
                <a:spcPts val="0"/>
              </a:spcBef>
              <a:spcAft>
                <a:spcPts val="0"/>
              </a:spcAft>
              <a:buSzPts val="1400"/>
              <a:buFont typeface="Playfair Display"/>
              <a:buNone/>
              <a:defRPr b="1">
                <a:latin typeface="Playfair Display"/>
                <a:ea typeface="Playfair Display"/>
                <a:cs typeface="Playfair Display"/>
                <a:sym typeface="Playfair Display"/>
              </a:defRPr>
            </a:lvl7pPr>
            <a:lvl8pPr lvl="7">
              <a:spcBef>
                <a:spcPts val="0"/>
              </a:spcBef>
              <a:spcAft>
                <a:spcPts val="0"/>
              </a:spcAft>
              <a:buSzPts val="1400"/>
              <a:buFont typeface="Playfair Display"/>
              <a:buNone/>
              <a:defRPr b="1">
                <a:latin typeface="Playfair Display"/>
                <a:ea typeface="Playfair Display"/>
                <a:cs typeface="Playfair Display"/>
                <a:sym typeface="Playfair Display"/>
              </a:defRPr>
            </a:lvl8pPr>
            <a:lvl9pPr lvl="8">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2">
  <p:cSld name="CUSTOM_11_1">
    <p:spTree>
      <p:nvGrpSpPr>
        <p:cNvPr id="1" name="Shape 679"/>
        <p:cNvGrpSpPr/>
        <p:nvPr/>
      </p:nvGrpSpPr>
      <p:grpSpPr>
        <a:xfrm>
          <a:off x="0" y="0"/>
          <a:ext cx="0" cy="0"/>
          <a:chOff x="0" y="0"/>
          <a:chExt cx="0" cy="0"/>
        </a:xfrm>
      </p:grpSpPr>
      <p:pic>
        <p:nvPicPr>
          <p:cNvPr id="680" name="Google Shape;680;p57"/>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681" name="Google Shape;681;p57"/>
          <p:cNvGrpSpPr/>
          <p:nvPr/>
        </p:nvGrpSpPr>
        <p:grpSpPr>
          <a:xfrm>
            <a:off x="246666" y="209479"/>
            <a:ext cx="8650669" cy="4723650"/>
            <a:chOff x="159550" y="164300"/>
            <a:chExt cx="8834425" cy="4823989"/>
          </a:xfrm>
        </p:grpSpPr>
        <p:cxnSp>
          <p:nvCxnSpPr>
            <p:cNvPr id="682" name="Google Shape;682;p57"/>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683" name="Google Shape;683;p57"/>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684" name="Google Shape;684;p57"/>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685" name="Google Shape;685;p57"/>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686" name="Google Shape;686;p57"/>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687" name="Google Shape;687;p57"/>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688" name="Google Shape;688;p5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89" name="Google Shape;689;p57"/>
          <p:cNvSpPr txBox="1">
            <a:spLocks noGrp="1"/>
          </p:cNvSpPr>
          <p:nvPr>
            <p:ph type="subTitle" idx="1"/>
          </p:nvPr>
        </p:nvSpPr>
        <p:spPr>
          <a:xfrm>
            <a:off x="720000" y="1570175"/>
            <a:ext cx="3598500" cy="2337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690" name="Google Shape;690;p57"/>
          <p:cNvSpPr txBox="1">
            <a:spLocks noGrp="1"/>
          </p:cNvSpPr>
          <p:nvPr>
            <p:ph type="subTitle" idx="2"/>
          </p:nvPr>
        </p:nvSpPr>
        <p:spPr>
          <a:xfrm>
            <a:off x="4825525" y="1570175"/>
            <a:ext cx="3598500" cy="2337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hree columns">
  <p:cSld name="CUSTOM_7_2">
    <p:spTree>
      <p:nvGrpSpPr>
        <p:cNvPr id="1" name="Shape 691"/>
        <p:cNvGrpSpPr/>
        <p:nvPr/>
      </p:nvGrpSpPr>
      <p:grpSpPr>
        <a:xfrm>
          <a:off x="0" y="0"/>
          <a:ext cx="0" cy="0"/>
          <a:chOff x="0" y="0"/>
          <a:chExt cx="0" cy="0"/>
        </a:xfrm>
      </p:grpSpPr>
      <p:pic>
        <p:nvPicPr>
          <p:cNvPr id="692" name="Google Shape;692;p58"/>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693" name="Google Shape;693;p58"/>
          <p:cNvGrpSpPr/>
          <p:nvPr/>
        </p:nvGrpSpPr>
        <p:grpSpPr>
          <a:xfrm>
            <a:off x="246666" y="209479"/>
            <a:ext cx="8650669" cy="4723650"/>
            <a:chOff x="159550" y="164300"/>
            <a:chExt cx="8834425" cy="4823989"/>
          </a:xfrm>
        </p:grpSpPr>
        <p:cxnSp>
          <p:nvCxnSpPr>
            <p:cNvPr id="694" name="Google Shape;694;p58"/>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695" name="Google Shape;695;p58"/>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696" name="Google Shape;696;p58"/>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697" name="Google Shape;697;p58"/>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698" name="Google Shape;698;p58"/>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699" name="Google Shape;699;p58"/>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700" name="Google Shape;700;p5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3000"/>
              <a:buNone/>
              <a:defRPr>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01" name="Google Shape;701;p58"/>
          <p:cNvSpPr txBox="1">
            <a:spLocks noGrp="1"/>
          </p:cNvSpPr>
          <p:nvPr>
            <p:ph type="subTitle" idx="1"/>
          </p:nvPr>
        </p:nvSpPr>
        <p:spPr>
          <a:xfrm>
            <a:off x="890676" y="3027902"/>
            <a:ext cx="2149800" cy="698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702" name="Google Shape;702;p58"/>
          <p:cNvSpPr txBox="1">
            <a:spLocks noGrp="1"/>
          </p:cNvSpPr>
          <p:nvPr>
            <p:ph type="subTitle" idx="2"/>
          </p:nvPr>
        </p:nvSpPr>
        <p:spPr>
          <a:xfrm>
            <a:off x="6103487" y="3027902"/>
            <a:ext cx="2149800" cy="698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703" name="Google Shape;703;p58"/>
          <p:cNvSpPr txBox="1">
            <a:spLocks noGrp="1"/>
          </p:cNvSpPr>
          <p:nvPr>
            <p:ph type="subTitle" idx="3"/>
          </p:nvPr>
        </p:nvSpPr>
        <p:spPr>
          <a:xfrm>
            <a:off x="3497076" y="3027902"/>
            <a:ext cx="2149800" cy="698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704" name="Google Shape;704;p58"/>
          <p:cNvSpPr txBox="1">
            <a:spLocks noGrp="1"/>
          </p:cNvSpPr>
          <p:nvPr>
            <p:ph type="subTitle" idx="4"/>
          </p:nvPr>
        </p:nvSpPr>
        <p:spPr>
          <a:xfrm>
            <a:off x="890675" y="2577450"/>
            <a:ext cx="2149800" cy="4776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2400"/>
              <a:buFont typeface="Playfair Display"/>
              <a:buNone/>
              <a:defRPr sz="24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9pPr>
          </a:lstStyle>
          <a:p>
            <a:endParaRPr/>
          </a:p>
        </p:txBody>
      </p:sp>
      <p:sp>
        <p:nvSpPr>
          <p:cNvPr id="705" name="Google Shape;705;p58"/>
          <p:cNvSpPr txBox="1">
            <a:spLocks noGrp="1"/>
          </p:cNvSpPr>
          <p:nvPr>
            <p:ph type="subTitle" idx="5"/>
          </p:nvPr>
        </p:nvSpPr>
        <p:spPr>
          <a:xfrm>
            <a:off x="3497078" y="2577450"/>
            <a:ext cx="2149800" cy="4776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2400"/>
              <a:buFont typeface="Playfair Display"/>
              <a:buNone/>
              <a:defRPr sz="24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9pPr>
          </a:lstStyle>
          <a:p>
            <a:endParaRPr/>
          </a:p>
        </p:txBody>
      </p:sp>
      <p:sp>
        <p:nvSpPr>
          <p:cNvPr id="706" name="Google Shape;706;p58"/>
          <p:cNvSpPr txBox="1">
            <a:spLocks noGrp="1"/>
          </p:cNvSpPr>
          <p:nvPr>
            <p:ph type="subTitle" idx="6"/>
          </p:nvPr>
        </p:nvSpPr>
        <p:spPr>
          <a:xfrm>
            <a:off x="6103494" y="2577450"/>
            <a:ext cx="2149800" cy="4776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2400"/>
              <a:buFont typeface="Playfair Display"/>
              <a:buNone/>
              <a:defRPr sz="24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1400"/>
              <a:buFont typeface="Playfair Display"/>
              <a:buNone/>
              <a:defRPr b="1">
                <a:solidFill>
                  <a:schemeClr val="dk1"/>
                </a:solidFill>
                <a:latin typeface="Playfair Display"/>
                <a:ea typeface="Playfair Display"/>
                <a:cs typeface="Playfair Display"/>
                <a:sym typeface="Playfair Display"/>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four columns">
  <p:cSld name="CUSTOM_10_1">
    <p:spTree>
      <p:nvGrpSpPr>
        <p:cNvPr id="1" name="Shape 707"/>
        <p:cNvGrpSpPr/>
        <p:nvPr/>
      </p:nvGrpSpPr>
      <p:grpSpPr>
        <a:xfrm>
          <a:off x="0" y="0"/>
          <a:ext cx="0" cy="0"/>
          <a:chOff x="0" y="0"/>
          <a:chExt cx="0" cy="0"/>
        </a:xfrm>
      </p:grpSpPr>
      <p:pic>
        <p:nvPicPr>
          <p:cNvPr id="708" name="Google Shape;708;p59"/>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709" name="Google Shape;709;p59"/>
          <p:cNvGrpSpPr/>
          <p:nvPr/>
        </p:nvGrpSpPr>
        <p:grpSpPr>
          <a:xfrm>
            <a:off x="246666" y="209479"/>
            <a:ext cx="8650669" cy="4723650"/>
            <a:chOff x="159550" y="164300"/>
            <a:chExt cx="8834425" cy="4823989"/>
          </a:xfrm>
        </p:grpSpPr>
        <p:cxnSp>
          <p:nvCxnSpPr>
            <p:cNvPr id="710" name="Google Shape;710;p59"/>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711" name="Google Shape;711;p59"/>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712" name="Google Shape;712;p59"/>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713" name="Google Shape;713;p59"/>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714" name="Google Shape;714;p59"/>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715" name="Google Shape;715;p59"/>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716" name="Google Shape;716;p5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17" name="Google Shape;717;p59"/>
          <p:cNvSpPr txBox="1">
            <a:spLocks noGrp="1"/>
          </p:cNvSpPr>
          <p:nvPr>
            <p:ph type="subTitle" idx="1"/>
          </p:nvPr>
        </p:nvSpPr>
        <p:spPr>
          <a:xfrm>
            <a:off x="1576400" y="1675848"/>
            <a:ext cx="4011900" cy="35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18" name="Google Shape;718;p59"/>
          <p:cNvSpPr txBox="1">
            <a:spLocks noGrp="1"/>
          </p:cNvSpPr>
          <p:nvPr>
            <p:ph type="subTitle" idx="2"/>
          </p:nvPr>
        </p:nvSpPr>
        <p:spPr>
          <a:xfrm>
            <a:off x="1576325" y="2536274"/>
            <a:ext cx="4011900" cy="35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19" name="Google Shape;719;p59"/>
          <p:cNvSpPr txBox="1">
            <a:spLocks noGrp="1"/>
          </p:cNvSpPr>
          <p:nvPr>
            <p:ph type="subTitle" idx="3"/>
          </p:nvPr>
        </p:nvSpPr>
        <p:spPr>
          <a:xfrm>
            <a:off x="1576225" y="3396699"/>
            <a:ext cx="4011900" cy="35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20" name="Google Shape;720;p59"/>
          <p:cNvSpPr txBox="1">
            <a:spLocks noGrp="1"/>
          </p:cNvSpPr>
          <p:nvPr>
            <p:ph type="subTitle" idx="4"/>
          </p:nvPr>
        </p:nvSpPr>
        <p:spPr>
          <a:xfrm>
            <a:off x="1576075" y="4257120"/>
            <a:ext cx="4011900" cy="35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21" name="Google Shape;721;p59"/>
          <p:cNvSpPr txBox="1">
            <a:spLocks noGrp="1"/>
          </p:cNvSpPr>
          <p:nvPr>
            <p:ph type="subTitle" idx="5"/>
          </p:nvPr>
        </p:nvSpPr>
        <p:spPr>
          <a:xfrm>
            <a:off x="1576125" y="1241246"/>
            <a:ext cx="4011900" cy="4776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a:spcBef>
                <a:spcPts val="0"/>
              </a:spcBef>
              <a:spcAft>
                <a:spcPts val="0"/>
              </a:spcAft>
              <a:buSzPts val="1400"/>
              <a:buFont typeface="Playfair Display"/>
              <a:buNone/>
              <a:defRPr b="1">
                <a:latin typeface="Playfair Display"/>
                <a:ea typeface="Playfair Display"/>
                <a:cs typeface="Playfair Display"/>
                <a:sym typeface="Playfair Display"/>
              </a:defRPr>
            </a:lvl2pPr>
            <a:lvl3pPr lvl="2">
              <a:spcBef>
                <a:spcPts val="0"/>
              </a:spcBef>
              <a:spcAft>
                <a:spcPts val="0"/>
              </a:spcAft>
              <a:buSzPts val="1400"/>
              <a:buFont typeface="Playfair Display"/>
              <a:buNone/>
              <a:defRPr b="1">
                <a:latin typeface="Playfair Display"/>
                <a:ea typeface="Playfair Display"/>
                <a:cs typeface="Playfair Display"/>
                <a:sym typeface="Playfair Display"/>
              </a:defRPr>
            </a:lvl3pPr>
            <a:lvl4pPr lvl="3">
              <a:spcBef>
                <a:spcPts val="0"/>
              </a:spcBef>
              <a:spcAft>
                <a:spcPts val="0"/>
              </a:spcAft>
              <a:buSzPts val="1400"/>
              <a:buFont typeface="Playfair Display"/>
              <a:buNone/>
              <a:defRPr b="1">
                <a:latin typeface="Playfair Display"/>
                <a:ea typeface="Playfair Display"/>
                <a:cs typeface="Playfair Display"/>
                <a:sym typeface="Playfair Display"/>
              </a:defRPr>
            </a:lvl4pPr>
            <a:lvl5pPr lvl="4">
              <a:spcBef>
                <a:spcPts val="0"/>
              </a:spcBef>
              <a:spcAft>
                <a:spcPts val="0"/>
              </a:spcAft>
              <a:buSzPts val="1400"/>
              <a:buFont typeface="Playfair Display"/>
              <a:buNone/>
              <a:defRPr b="1">
                <a:latin typeface="Playfair Display"/>
                <a:ea typeface="Playfair Display"/>
                <a:cs typeface="Playfair Display"/>
                <a:sym typeface="Playfair Display"/>
              </a:defRPr>
            </a:lvl5pPr>
            <a:lvl6pPr lvl="5">
              <a:spcBef>
                <a:spcPts val="0"/>
              </a:spcBef>
              <a:spcAft>
                <a:spcPts val="0"/>
              </a:spcAft>
              <a:buSzPts val="1400"/>
              <a:buFont typeface="Playfair Display"/>
              <a:buNone/>
              <a:defRPr b="1">
                <a:latin typeface="Playfair Display"/>
                <a:ea typeface="Playfair Display"/>
                <a:cs typeface="Playfair Display"/>
                <a:sym typeface="Playfair Display"/>
              </a:defRPr>
            </a:lvl6pPr>
            <a:lvl7pPr lvl="6">
              <a:spcBef>
                <a:spcPts val="0"/>
              </a:spcBef>
              <a:spcAft>
                <a:spcPts val="0"/>
              </a:spcAft>
              <a:buSzPts val="1400"/>
              <a:buFont typeface="Playfair Display"/>
              <a:buNone/>
              <a:defRPr b="1">
                <a:latin typeface="Playfair Display"/>
                <a:ea typeface="Playfair Display"/>
                <a:cs typeface="Playfair Display"/>
                <a:sym typeface="Playfair Display"/>
              </a:defRPr>
            </a:lvl7pPr>
            <a:lvl8pPr lvl="7">
              <a:spcBef>
                <a:spcPts val="0"/>
              </a:spcBef>
              <a:spcAft>
                <a:spcPts val="0"/>
              </a:spcAft>
              <a:buSzPts val="1400"/>
              <a:buFont typeface="Playfair Display"/>
              <a:buNone/>
              <a:defRPr b="1">
                <a:latin typeface="Playfair Display"/>
                <a:ea typeface="Playfair Display"/>
                <a:cs typeface="Playfair Display"/>
                <a:sym typeface="Playfair Display"/>
              </a:defRPr>
            </a:lvl8pPr>
            <a:lvl9pPr lvl="8">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722" name="Google Shape;722;p59"/>
          <p:cNvSpPr txBox="1">
            <a:spLocks noGrp="1"/>
          </p:cNvSpPr>
          <p:nvPr>
            <p:ph type="subTitle" idx="6"/>
          </p:nvPr>
        </p:nvSpPr>
        <p:spPr>
          <a:xfrm>
            <a:off x="1575926" y="2097322"/>
            <a:ext cx="4011900" cy="4776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a:spcBef>
                <a:spcPts val="0"/>
              </a:spcBef>
              <a:spcAft>
                <a:spcPts val="0"/>
              </a:spcAft>
              <a:buSzPts val="1400"/>
              <a:buFont typeface="Playfair Display"/>
              <a:buNone/>
              <a:defRPr b="1">
                <a:latin typeface="Playfair Display"/>
                <a:ea typeface="Playfair Display"/>
                <a:cs typeface="Playfair Display"/>
                <a:sym typeface="Playfair Display"/>
              </a:defRPr>
            </a:lvl2pPr>
            <a:lvl3pPr lvl="2">
              <a:spcBef>
                <a:spcPts val="0"/>
              </a:spcBef>
              <a:spcAft>
                <a:spcPts val="0"/>
              </a:spcAft>
              <a:buSzPts val="1400"/>
              <a:buFont typeface="Playfair Display"/>
              <a:buNone/>
              <a:defRPr b="1">
                <a:latin typeface="Playfair Display"/>
                <a:ea typeface="Playfair Display"/>
                <a:cs typeface="Playfair Display"/>
                <a:sym typeface="Playfair Display"/>
              </a:defRPr>
            </a:lvl3pPr>
            <a:lvl4pPr lvl="3">
              <a:spcBef>
                <a:spcPts val="0"/>
              </a:spcBef>
              <a:spcAft>
                <a:spcPts val="0"/>
              </a:spcAft>
              <a:buSzPts val="1400"/>
              <a:buFont typeface="Playfair Display"/>
              <a:buNone/>
              <a:defRPr b="1">
                <a:latin typeface="Playfair Display"/>
                <a:ea typeface="Playfair Display"/>
                <a:cs typeface="Playfair Display"/>
                <a:sym typeface="Playfair Display"/>
              </a:defRPr>
            </a:lvl4pPr>
            <a:lvl5pPr lvl="4">
              <a:spcBef>
                <a:spcPts val="0"/>
              </a:spcBef>
              <a:spcAft>
                <a:spcPts val="0"/>
              </a:spcAft>
              <a:buSzPts val="1400"/>
              <a:buFont typeface="Playfair Display"/>
              <a:buNone/>
              <a:defRPr b="1">
                <a:latin typeface="Playfair Display"/>
                <a:ea typeface="Playfair Display"/>
                <a:cs typeface="Playfair Display"/>
                <a:sym typeface="Playfair Display"/>
              </a:defRPr>
            </a:lvl5pPr>
            <a:lvl6pPr lvl="5">
              <a:spcBef>
                <a:spcPts val="0"/>
              </a:spcBef>
              <a:spcAft>
                <a:spcPts val="0"/>
              </a:spcAft>
              <a:buSzPts val="1400"/>
              <a:buFont typeface="Playfair Display"/>
              <a:buNone/>
              <a:defRPr b="1">
                <a:latin typeface="Playfair Display"/>
                <a:ea typeface="Playfair Display"/>
                <a:cs typeface="Playfair Display"/>
                <a:sym typeface="Playfair Display"/>
              </a:defRPr>
            </a:lvl6pPr>
            <a:lvl7pPr lvl="6">
              <a:spcBef>
                <a:spcPts val="0"/>
              </a:spcBef>
              <a:spcAft>
                <a:spcPts val="0"/>
              </a:spcAft>
              <a:buSzPts val="1400"/>
              <a:buFont typeface="Playfair Display"/>
              <a:buNone/>
              <a:defRPr b="1">
                <a:latin typeface="Playfair Display"/>
                <a:ea typeface="Playfair Display"/>
                <a:cs typeface="Playfair Display"/>
                <a:sym typeface="Playfair Display"/>
              </a:defRPr>
            </a:lvl7pPr>
            <a:lvl8pPr lvl="7">
              <a:spcBef>
                <a:spcPts val="0"/>
              </a:spcBef>
              <a:spcAft>
                <a:spcPts val="0"/>
              </a:spcAft>
              <a:buSzPts val="1400"/>
              <a:buFont typeface="Playfair Display"/>
              <a:buNone/>
              <a:defRPr b="1">
                <a:latin typeface="Playfair Display"/>
                <a:ea typeface="Playfair Display"/>
                <a:cs typeface="Playfair Display"/>
                <a:sym typeface="Playfair Display"/>
              </a:defRPr>
            </a:lvl8pPr>
            <a:lvl9pPr lvl="8">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723" name="Google Shape;723;p59"/>
          <p:cNvSpPr txBox="1">
            <a:spLocks noGrp="1"/>
          </p:cNvSpPr>
          <p:nvPr>
            <p:ph type="subTitle" idx="7"/>
          </p:nvPr>
        </p:nvSpPr>
        <p:spPr>
          <a:xfrm>
            <a:off x="1576125" y="2953398"/>
            <a:ext cx="4011900" cy="4776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a:spcBef>
                <a:spcPts val="0"/>
              </a:spcBef>
              <a:spcAft>
                <a:spcPts val="0"/>
              </a:spcAft>
              <a:buSzPts val="1400"/>
              <a:buFont typeface="Playfair Display"/>
              <a:buNone/>
              <a:defRPr b="1">
                <a:latin typeface="Playfair Display"/>
                <a:ea typeface="Playfair Display"/>
                <a:cs typeface="Playfair Display"/>
                <a:sym typeface="Playfair Display"/>
              </a:defRPr>
            </a:lvl2pPr>
            <a:lvl3pPr lvl="2">
              <a:spcBef>
                <a:spcPts val="0"/>
              </a:spcBef>
              <a:spcAft>
                <a:spcPts val="0"/>
              </a:spcAft>
              <a:buSzPts val="1400"/>
              <a:buFont typeface="Playfair Display"/>
              <a:buNone/>
              <a:defRPr b="1">
                <a:latin typeface="Playfair Display"/>
                <a:ea typeface="Playfair Display"/>
                <a:cs typeface="Playfair Display"/>
                <a:sym typeface="Playfair Display"/>
              </a:defRPr>
            </a:lvl3pPr>
            <a:lvl4pPr lvl="3">
              <a:spcBef>
                <a:spcPts val="0"/>
              </a:spcBef>
              <a:spcAft>
                <a:spcPts val="0"/>
              </a:spcAft>
              <a:buSzPts val="1400"/>
              <a:buFont typeface="Playfair Display"/>
              <a:buNone/>
              <a:defRPr b="1">
                <a:latin typeface="Playfair Display"/>
                <a:ea typeface="Playfair Display"/>
                <a:cs typeface="Playfair Display"/>
                <a:sym typeface="Playfair Display"/>
              </a:defRPr>
            </a:lvl4pPr>
            <a:lvl5pPr lvl="4">
              <a:spcBef>
                <a:spcPts val="0"/>
              </a:spcBef>
              <a:spcAft>
                <a:spcPts val="0"/>
              </a:spcAft>
              <a:buSzPts val="1400"/>
              <a:buFont typeface="Playfair Display"/>
              <a:buNone/>
              <a:defRPr b="1">
                <a:latin typeface="Playfair Display"/>
                <a:ea typeface="Playfair Display"/>
                <a:cs typeface="Playfair Display"/>
                <a:sym typeface="Playfair Display"/>
              </a:defRPr>
            </a:lvl5pPr>
            <a:lvl6pPr lvl="5">
              <a:spcBef>
                <a:spcPts val="0"/>
              </a:spcBef>
              <a:spcAft>
                <a:spcPts val="0"/>
              </a:spcAft>
              <a:buSzPts val="1400"/>
              <a:buFont typeface="Playfair Display"/>
              <a:buNone/>
              <a:defRPr b="1">
                <a:latin typeface="Playfair Display"/>
                <a:ea typeface="Playfair Display"/>
                <a:cs typeface="Playfair Display"/>
                <a:sym typeface="Playfair Display"/>
              </a:defRPr>
            </a:lvl6pPr>
            <a:lvl7pPr lvl="6">
              <a:spcBef>
                <a:spcPts val="0"/>
              </a:spcBef>
              <a:spcAft>
                <a:spcPts val="0"/>
              </a:spcAft>
              <a:buSzPts val="1400"/>
              <a:buFont typeface="Playfair Display"/>
              <a:buNone/>
              <a:defRPr b="1">
                <a:latin typeface="Playfair Display"/>
                <a:ea typeface="Playfair Display"/>
                <a:cs typeface="Playfair Display"/>
                <a:sym typeface="Playfair Display"/>
              </a:defRPr>
            </a:lvl7pPr>
            <a:lvl8pPr lvl="7">
              <a:spcBef>
                <a:spcPts val="0"/>
              </a:spcBef>
              <a:spcAft>
                <a:spcPts val="0"/>
              </a:spcAft>
              <a:buSzPts val="1400"/>
              <a:buFont typeface="Playfair Display"/>
              <a:buNone/>
              <a:defRPr b="1">
                <a:latin typeface="Playfair Display"/>
                <a:ea typeface="Playfair Display"/>
                <a:cs typeface="Playfair Display"/>
                <a:sym typeface="Playfair Display"/>
              </a:defRPr>
            </a:lvl8pPr>
            <a:lvl9pPr lvl="8">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724" name="Google Shape;724;p59"/>
          <p:cNvSpPr txBox="1">
            <a:spLocks noGrp="1"/>
          </p:cNvSpPr>
          <p:nvPr>
            <p:ph type="subTitle" idx="8"/>
          </p:nvPr>
        </p:nvSpPr>
        <p:spPr>
          <a:xfrm>
            <a:off x="1575926" y="3809475"/>
            <a:ext cx="4011900" cy="4776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a:spcBef>
                <a:spcPts val="0"/>
              </a:spcBef>
              <a:spcAft>
                <a:spcPts val="0"/>
              </a:spcAft>
              <a:buSzPts val="1400"/>
              <a:buFont typeface="Playfair Display"/>
              <a:buNone/>
              <a:defRPr b="1">
                <a:latin typeface="Playfair Display"/>
                <a:ea typeface="Playfair Display"/>
                <a:cs typeface="Playfair Display"/>
                <a:sym typeface="Playfair Display"/>
              </a:defRPr>
            </a:lvl2pPr>
            <a:lvl3pPr lvl="2">
              <a:spcBef>
                <a:spcPts val="0"/>
              </a:spcBef>
              <a:spcAft>
                <a:spcPts val="0"/>
              </a:spcAft>
              <a:buSzPts val="1400"/>
              <a:buFont typeface="Playfair Display"/>
              <a:buNone/>
              <a:defRPr b="1">
                <a:latin typeface="Playfair Display"/>
                <a:ea typeface="Playfair Display"/>
                <a:cs typeface="Playfair Display"/>
                <a:sym typeface="Playfair Display"/>
              </a:defRPr>
            </a:lvl3pPr>
            <a:lvl4pPr lvl="3">
              <a:spcBef>
                <a:spcPts val="0"/>
              </a:spcBef>
              <a:spcAft>
                <a:spcPts val="0"/>
              </a:spcAft>
              <a:buSzPts val="1400"/>
              <a:buFont typeface="Playfair Display"/>
              <a:buNone/>
              <a:defRPr b="1">
                <a:latin typeface="Playfair Display"/>
                <a:ea typeface="Playfair Display"/>
                <a:cs typeface="Playfair Display"/>
                <a:sym typeface="Playfair Display"/>
              </a:defRPr>
            </a:lvl4pPr>
            <a:lvl5pPr lvl="4">
              <a:spcBef>
                <a:spcPts val="0"/>
              </a:spcBef>
              <a:spcAft>
                <a:spcPts val="0"/>
              </a:spcAft>
              <a:buSzPts val="1400"/>
              <a:buFont typeface="Playfair Display"/>
              <a:buNone/>
              <a:defRPr b="1">
                <a:latin typeface="Playfair Display"/>
                <a:ea typeface="Playfair Display"/>
                <a:cs typeface="Playfair Display"/>
                <a:sym typeface="Playfair Display"/>
              </a:defRPr>
            </a:lvl5pPr>
            <a:lvl6pPr lvl="5">
              <a:spcBef>
                <a:spcPts val="0"/>
              </a:spcBef>
              <a:spcAft>
                <a:spcPts val="0"/>
              </a:spcAft>
              <a:buSzPts val="1400"/>
              <a:buFont typeface="Playfair Display"/>
              <a:buNone/>
              <a:defRPr b="1">
                <a:latin typeface="Playfair Display"/>
                <a:ea typeface="Playfair Display"/>
                <a:cs typeface="Playfair Display"/>
                <a:sym typeface="Playfair Display"/>
              </a:defRPr>
            </a:lvl6pPr>
            <a:lvl7pPr lvl="6">
              <a:spcBef>
                <a:spcPts val="0"/>
              </a:spcBef>
              <a:spcAft>
                <a:spcPts val="0"/>
              </a:spcAft>
              <a:buSzPts val="1400"/>
              <a:buFont typeface="Playfair Display"/>
              <a:buNone/>
              <a:defRPr b="1">
                <a:latin typeface="Playfair Display"/>
                <a:ea typeface="Playfair Display"/>
                <a:cs typeface="Playfair Display"/>
                <a:sym typeface="Playfair Display"/>
              </a:defRPr>
            </a:lvl7pPr>
            <a:lvl8pPr lvl="7">
              <a:spcBef>
                <a:spcPts val="0"/>
              </a:spcBef>
              <a:spcAft>
                <a:spcPts val="0"/>
              </a:spcAft>
              <a:buSzPts val="1400"/>
              <a:buFont typeface="Playfair Display"/>
              <a:buNone/>
              <a:defRPr b="1">
                <a:latin typeface="Playfair Display"/>
                <a:ea typeface="Playfair Display"/>
                <a:cs typeface="Playfair Display"/>
                <a:sym typeface="Playfair Display"/>
              </a:defRPr>
            </a:lvl8pPr>
            <a:lvl9pPr lvl="8">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725"/>
        <p:cNvGrpSpPr/>
        <p:nvPr/>
      </p:nvGrpSpPr>
      <p:grpSpPr>
        <a:xfrm>
          <a:off x="0" y="0"/>
          <a:ext cx="0" cy="0"/>
          <a:chOff x="0" y="0"/>
          <a:chExt cx="0" cy="0"/>
        </a:xfrm>
      </p:grpSpPr>
      <p:pic>
        <p:nvPicPr>
          <p:cNvPr id="726" name="Google Shape;726;p60"/>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727" name="Google Shape;727;p60"/>
          <p:cNvGrpSpPr/>
          <p:nvPr/>
        </p:nvGrpSpPr>
        <p:grpSpPr>
          <a:xfrm>
            <a:off x="246666" y="209479"/>
            <a:ext cx="8650669" cy="4723650"/>
            <a:chOff x="159550" y="164300"/>
            <a:chExt cx="8834425" cy="4823989"/>
          </a:xfrm>
        </p:grpSpPr>
        <p:cxnSp>
          <p:nvCxnSpPr>
            <p:cNvPr id="728" name="Google Shape;728;p60"/>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729" name="Google Shape;729;p60"/>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730" name="Google Shape;730;p60"/>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731" name="Google Shape;731;p60"/>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732" name="Google Shape;732;p60"/>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733" name="Google Shape;733;p60"/>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734" name="Google Shape;734;p6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35" name="Google Shape;735;p60"/>
          <p:cNvSpPr txBox="1">
            <a:spLocks noGrp="1"/>
          </p:cNvSpPr>
          <p:nvPr>
            <p:ph type="subTitle" idx="1"/>
          </p:nvPr>
        </p:nvSpPr>
        <p:spPr>
          <a:xfrm>
            <a:off x="1382113" y="2928434"/>
            <a:ext cx="2195400" cy="563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36" name="Google Shape;736;p60"/>
          <p:cNvSpPr txBox="1">
            <a:spLocks noGrp="1"/>
          </p:cNvSpPr>
          <p:nvPr>
            <p:ph type="subTitle" idx="2"/>
          </p:nvPr>
        </p:nvSpPr>
        <p:spPr>
          <a:xfrm>
            <a:off x="5240985" y="2928434"/>
            <a:ext cx="2195400" cy="563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37" name="Google Shape;737;p60"/>
          <p:cNvSpPr txBox="1">
            <a:spLocks noGrp="1"/>
          </p:cNvSpPr>
          <p:nvPr>
            <p:ph type="subTitle" idx="3"/>
          </p:nvPr>
        </p:nvSpPr>
        <p:spPr>
          <a:xfrm>
            <a:off x="1382106" y="1802417"/>
            <a:ext cx="2195400" cy="563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38" name="Google Shape;738;p60"/>
          <p:cNvSpPr txBox="1">
            <a:spLocks noGrp="1"/>
          </p:cNvSpPr>
          <p:nvPr>
            <p:ph type="subTitle" idx="4"/>
          </p:nvPr>
        </p:nvSpPr>
        <p:spPr>
          <a:xfrm>
            <a:off x="1382113" y="4040279"/>
            <a:ext cx="2195400" cy="563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39" name="Google Shape;739;p60"/>
          <p:cNvSpPr txBox="1">
            <a:spLocks noGrp="1"/>
          </p:cNvSpPr>
          <p:nvPr>
            <p:ph type="subTitle" idx="5"/>
          </p:nvPr>
        </p:nvSpPr>
        <p:spPr>
          <a:xfrm>
            <a:off x="5240985" y="4040279"/>
            <a:ext cx="2195400" cy="563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40" name="Google Shape;740;p60"/>
          <p:cNvSpPr txBox="1">
            <a:spLocks noGrp="1"/>
          </p:cNvSpPr>
          <p:nvPr>
            <p:ph type="subTitle" idx="6"/>
          </p:nvPr>
        </p:nvSpPr>
        <p:spPr>
          <a:xfrm>
            <a:off x="5240969" y="1807079"/>
            <a:ext cx="2195400" cy="563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41" name="Google Shape;741;p60"/>
          <p:cNvSpPr txBox="1">
            <a:spLocks noGrp="1"/>
          </p:cNvSpPr>
          <p:nvPr>
            <p:ph type="subTitle" idx="7"/>
          </p:nvPr>
        </p:nvSpPr>
        <p:spPr>
          <a:xfrm>
            <a:off x="1382113" y="2468788"/>
            <a:ext cx="2195400" cy="4776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a:spcBef>
                <a:spcPts val="0"/>
              </a:spcBef>
              <a:spcAft>
                <a:spcPts val="0"/>
              </a:spcAft>
              <a:buSzPts val="1400"/>
              <a:buFont typeface="Playfair Display"/>
              <a:buNone/>
              <a:defRPr b="1">
                <a:latin typeface="Playfair Display"/>
                <a:ea typeface="Playfair Display"/>
                <a:cs typeface="Playfair Display"/>
                <a:sym typeface="Playfair Display"/>
              </a:defRPr>
            </a:lvl2pPr>
            <a:lvl3pPr lvl="2">
              <a:spcBef>
                <a:spcPts val="0"/>
              </a:spcBef>
              <a:spcAft>
                <a:spcPts val="0"/>
              </a:spcAft>
              <a:buSzPts val="1400"/>
              <a:buFont typeface="Playfair Display"/>
              <a:buNone/>
              <a:defRPr b="1">
                <a:latin typeface="Playfair Display"/>
                <a:ea typeface="Playfair Display"/>
                <a:cs typeface="Playfair Display"/>
                <a:sym typeface="Playfair Display"/>
              </a:defRPr>
            </a:lvl3pPr>
            <a:lvl4pPr lvl="3">
              <a:spcBef>
                <a:spcPts val="0"/>
              </a:spcBef>
              <a:spcAft>
                <a:spcPts val="0"/>
              </a:spcAft>
              <a:buSzPts val="1400"/>
              <a:buFont typeface="Playfair Display"/>
              <a:buNone/>
              <a:defRPr b="1">
                <a:latin typeface="Playfair Display"/>
                <a:ea typeface="Playfair Display"/>
                <a:cs typeface="Playfair Display"/>
                <a:sym typeface="Playfair Display"/>
              </a:defRPr>
            </a:lvl4pPr>
            <a:lvl5pPr lvl="4">
              <a:spcBef>
                <a:spcPts val="0"/>
              </a:spcBef>
              <a:spcAft>
                <a:spcPts val="0"/>
              </a:spcAft>
              <a:buSzPts val="1400"/>
              <a:buFont typeface="Playfair Display"/>
              <a:buNone/>
              <a:defRPr b="1">
                <a:latin typeface="Playfair Display"/>
                <a:ea typeface="Playfair Display"/>
                <a:cs typeface="Playfair Display"/>
                <a:sym typeface="Playfair Display"/>
              </a:defRPr>
            </a:lvl5pPr>
            <a:lvl6pPr lvl="5">
              <a:spcBef>
                <a:spcPts val="0"/>
              </a:spcBef>
              <a:spcAft>
                <a:spcPts val="0"/>
              </a:spcAft>
              <a:buSzPts val="1400"/>
              <a:buFont typeface="Playfair Display"/>
              <a:buNone/>
              <a:defRPr b="1">
                <a:latin typeface="Playfair Display"/>
                <a:ea typeface="Playfair Display"/>
                <a:cs typeface="Playfair Display"/>
                <a:sym typeface="Playfair Display"/>
              </a:defRPr>
            </a:lvl6pPr>
            <a:lvl7pPr lvl="6">
              <a:spcBef>
                <a:spcPts val="0"/>
              </a:spcBef>
              <a:spcAft>
                <a:spcPts val="0"/>
              </a:spcAft>
              <a:buSzPts val="1400"/>
              <a:buFont typeface="Playfair Display"/>
              <a:buNone/>
              <a:defRPr b="1">
                <a:latin typeface="Playfair Display"/>
                <a:ea typeface="Playfair Display"/>
                <a:cs typeface="Playfair Display"/>
                <a:sym typeface="Playfair Display"/>
              </a:defRPr>
            </a:lvl7pPr>
            <a:lvl8pPr lvl="7">
              <a:spcBef>
                <a:spcPts val="0"/>
              </a:spcBef>
              <a:spcAft>
                <a:spcPts val="0"/>
              </a:spcAft>
              <a:buSzPts val="1400"/>
              <a:buFont typeface="Playfair Display"/>
              <a:buNone/>
              <a:defRPr b="1">
                <a:latin typeface="Playfair Display"/>
                <a:ea typeface="Playfair Display"/>
                <a:cs typeface="Playfair Display"/>
                <a:sym typeface="Playfair Display"/>
              </a:defRPr>
            </a:lvl8pPr>
            <a:lvl9pPr lvl="8">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742" name="Google Shape;742;p60"/>
          <p:cNvSpPr txBox="1">
            <a:spLocks noGrp="1"/>
          </p:cNvSpPr>
          <p:nvPr>
            <p:ph type="subTitle" idx="8"/>
          </p:nvPr>
        </p:nvSpPr>
        <p:spPr>
          <a:xfrm>
            <a:off x="5240989" y="2468788"/>
            <a:ext cx="2195400" cy="4776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a:spcBef>
                <a:spcPts val="0"/>
              </a:spcBef>
              <a:spcAft>
                <a:spcPts val="0"/>
              </a:spcAft>
              <a:buSzPts val="1400"/>
              <a:buFont typeface="Playfair Display"/>
              <a:buNone/>
              <a:defRPr b="1">
                <a:latin typeface="Playfair Display"/>
                <a:ea typeface="Playfair Display"/>
                <a:cs typeface="Playfair Display"/>
                <a:sym typeface="Playfair Display"/>
              </a:defRPr>
            </a:lvl2pPr>
            <a:lvl3pPr lvl="2">
              <a:spcBef>
                <a:spcPts val="0"/>
              </a:spcBef>
              <a:spcAft>
                <a:spcPts val="0"/>
              </a:spcAft>
              <a:buSzPts val="1400"/>
              <a:buFont typeface="Playfair Display"/>
              <a:buNone/>
              <a:defRPr b="1">
                <a:latin typeface="Playfair Display"/>
                <a:ea typeface="Playfair Display"/>
                <a:cs typeface="Playfair Display"/>
                <a:sym typeface="Playfair Display"/>
              </a:defRPr>
            </a:lvl3pPr>
            <a:lvl4pPr lvl="3">
              <a:spcBef>
                <a:spcPts val="0"/>
              </a:spcBef>
              <a:spcAft>
                <a:spcPts val="0"/>
              </a:spcAft>
              <a:buSzPts val="1400"/>
              <a:buFont typeface="Playfair Display"/>
              <a:buNone/>
              <a:defRPr b="1">
                <a:latin typeface="Playfair Display"/>
                <a:ea typeface="Playfair Display"/>
                <a:cs typeface="Playfair Display"/>
                <a:sym typeface="Playfair Display"/>
              </a:defRPr>
            </a:lvl4pPr>
            <a:lvl5pPr lvl="4">
              <a:spcBef>
                <a:spcPts val="0"/>
              </a:spcBef>
              <a:spcAft>
                <a:spcPts val="0"/>
              </a:spcAft>
              <a:buSzPts val="1400"/>
              <a:buFont typeface="Playfair Display"/>
              <a:buNone/>
              <a:defRPr b="1">
                <a:latin typeface="Playfair Display"/>
                <a:ea typeface="Playfair Display"/>
                <a:cs typeface="Playfair Display"/>
                <a:sym typeface="Playfair Display"/>
              </a:defRPr>
            </a:lvl5pPr>
            <a:lvl6pPr lvl="5">
              <a:spcBef>
                <a:spcPts val="0"/>
              </a:spcBef>
              <a:spcAft>
                <a:spcPts val="0"/>
              </a:spcAft>
              <a:buSzPts val="1400"/>
              <a:buFont typeface="Playfair Display"/>
              <a:buNone/>
              <a:defRPr b="1">
                <a:latin typeface="Playfair Display"/>
                <a:ea typeface="Playfair Display"/>
                <a:cs typeface="Playfair Display"/>
                <a:sym typeface="Playfair Display"/>
              </a:defRPr>
            </a:lvl6pPr>
            <a:lvl7pPr lvl="6">
              <a:spcBef>
                <a:spcPts val="0"/>
              </a:spcBef>
              <a:spcAft>
                <a:spcPts val="0"/>
              </a:spcAft>
              <a:buSzPts val="1400"/>
              <a:buFont typeface="Playfair Display"/>
              <a:buNone/>
              <a:defRPr b="1">
                <a:latin typeface="Playfair Display"/>
                <a:ea typeface="Playfair Display"/>
                <a:cs typeface="Playfair Display"/>
                <a:sym typeface="Playfair Display"/>
              </a:defRPr>
            </a:lvl7pPr>
            <a:lvl8pPr lvl="7">
              <a:spcBef>
                <a:spcPts val="0"/>
              </a:spcBef>
              <a:spcAft>
                <a:spcPts val="0"/>
              </a:spcAft>
              <a:buSzPts val="1400"/>
              <a:buFont typeface="Playfair Display"/>
              <a:buNone/>
              <a:defRPr b="1">
                <a:latin typeface="Playfair Display"/>
                <a:ea typeface="Playfair Display"/>
                <a:cs typeface="Playfair Display"/>
                <a:sym typeface="Playfair Display"/>
              </a:defRPr>
            </a:lvl8pPr>
            <a:lvl9pPr lvl="8">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743" name="Google Shape;743;p60"/>
          <p:cNvSpPr txBox="1">
            <a:spLocks noGrp="1"/>
          </p:cNvSpPr>
          <p:nvPr>
            <p:ph type="subTitle" idx="9"/>
          </p:nvPr>
        </p:nvSpPr>
        <p:spPr>
          <a:xfrm>
            <a:off x="1382130" y="1347538"/>
            <a:ext cx="2195400" cy="4776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a:spcBef>
                <a:spcPts val="0"/>
              </a:spcBef>
              <a:spcAft>
                <a:spcPts val="0"/>
              </a:spcAft>
              <a:buSzPts val="1400"/>
              <a:buFont typeface="Playfair Display"/>
              <a:buNone/>
              <a:defRPr b="1">
                <a:latin typeface="Playfair Display"/>
                <a:ea typeface="Playfair Display"/>
                <a:cs typeface="Playfair Display"/>
                <a:sym typeface="Playfair Display"/>
              </a:defRPr>
            </a:lvl2pPr>
            <a:lvl3pPr lvl="2">
              <a:spcBef>
                <a:spcPts val="0"/>
              </a:spcBef>
              <a:spcAft>
                <a:spcPts val="0"/>
              </a:spcAft>
              <a:buSzPts val="1400"/>
              <a:buFont typeface="Playfair Display"/>
              <a:buNone/>
              <a:defRPr b="1">
                <a:latin typeface="Playfair Display"/>
                <a:ea typeface="Playfair Display"/>
                <a:cs typeface="Playfair Display"/>
                <a:sym typeface="Playfair Display"/>
              </a:defRPr>
            </a:lvl3pPr>
            <a:lvl4pPr lvl="3">
              <a:spcBef>
                <a:spcPts val="0"/>
              </a:spcBef>
              <a:spcAft>
                <a:spcPts val="0"/>
              </a:spcAft>
              <a:buSzPts val="1400"/>
              <a:buFont typeface="Playfair Display"/>
              <a:buNone/>
              <a:defRPr b="1">
                <a:latin typeface="Playfair Display"/>
                <a:ea typeface="Playfair Display"/>
                <a:cs typeface="Playfair Display"/>
                <a:sym typeface="Playfair Display"/>
              </a:defRPr>
            </a:lvl4pPr>
            <a:lvl5pPr lvl="4">
              <a:spcBef>
                <a:spcPts val="0"/>
              </a:spcBef>
              <a:spcAft>
                <a:spcPts val="0"/>
              </a:spcAft>
              <a:buSzPts val="1400"/>
              <a:buFont typeface="Playfair Display"/>
              <a:buNone/>
              <a:defRPr b="1">
                <a:latin typeface="Playfair Display"/>
                <a:ea typeface="Playfair Display"/>
                <a:cs typeface="Playfair Display"/>
                <a:sym typeface="Playfair Display"/>
              </a:defRPr>
            </a:lvl5pPr>
            <a:lvl6pPr lvl="5">
              <a:spcBef>
                <a:spcPts val="0"/>
              </a:spcBef>
              <a:spcAft>
                <a:spcPts val="0"/>
              </a:spcAft>
              <a:buSzPts val="1400"/>
              <a:buFont typeface="Playfair Display"/>
              <a:buNone/>
              <a:defRPr b="1">
                <a:latin typeface="Playfair Display"/>
                <a:ea typeface="Playfair Display"/>
                <a:cs typeface="Playfair Display"/>
                <a:sym typeface="Playfair Display"/>
              </a:defRPr>
            </a:lvl6pPr>
            <a:lvl7pPr lvl="6">
              <a:spcBef>
                <a:spcPts val="0"/>
              </a:spcBef>
              <a:spcAft>
                <a:spcPts val="0"/>
              </a:spcAft>
              <a:buSzPts val="1400"/>
              <a:buFont typeface="Playfair Display"/>
              <a:buNone/>
              <a:defRPr b="1">
                <a:latin typeface="Playfair Display"/>
                <a:ea typeface="Playfair Display"/>
                <a:cs typeface="Playfair Display"/>
                <a:sym typeface="Playfair Display"/>
              </a:defRPr>
            </a:lvl7pPr>
            <a:lvl8pPr lvl="7">
              <a:spcBef>
                <a:spcPts val="0"/>
              </a:spcBef>
              <a:spcAft>
                <a:spcPts val="0"/>
              </a:spcAft>
              <a:buSzPts val="1400"/>
              <a:buFont typeface="Playfair Display"/>
              <a:buNone/>
              <a:defRPr b="1">
                <a:latin typeface="Playfair Display"/>
                <a:ea typeface="Playfair Display"/>
                <a:cs typeface="Playfair Display"/>
                <a:sym typeface="Playfair Display"/>
              </a:defRPr>
            </a:lvl8pPr>
            <a:lvl9pPr lvl="8">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744" name="Google Shape;744;p60"/>
          <p:cNvSpPr txBox="1">
            <a:spLocks noGrp="1"/>
          </p:cNvSpPr>
          <p:nvPr>
            <p:ph type="subTitle" idx="13"/>
          </p:nvPr>
        </p:nvSpPr>
        <p:spPr>
          <a:xfrm>
            <a:off x="1382113" y="3580747"/>
            <a:ext cx="2195400" cy="4776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a:spcBef>
                <a:spcPts val="0"/>
              </a:spcBef>
              <a:spcAft>
                <a:spcPts val="0"/>
              </a:spcAft>
              <a:buSzPts val="1400"/>
              <a:buFont typeface="Playfair Display"/>
              <a:buNone/>
              <a:defRPr b="1">
                <a:latin typeface="Playfair Display"/>
                <a:ea typeface="Playfair Display"/>
                <a:cs typeface="Playfair Display"/>
                <a:sym typeface="Playfair Display"/>
              </a:defRPr>
            </a:lvl2pPr>
            <a:lvl3pPr lvl="2">
              <a:spcBef>
                <a:spcPts val="0"/>
              </a:spcBef>
              <a:spcAft>
                <a:spcPts val="0"/>
              </a:spcAft>
              <a:buSzPts val="1400"/>
              <a:buFont typeface="Playfair Display"/>
              <a:buNone/>
              <a:defRPr b="1">
                <a:latin typeface="Playfair Display"/>
                <a:ea typeface="Playfair Display"/>
                <a:cs typeface="Playfair Display"/>
                <a:sym typeface="Playfair Display"/>
              </a:defRPr>
            </a:lvl3pPr>
            <a:lvl4pPr lvl="3">
              <a:spcBef>
                <a:spcPts val="0"/>
              </a:spcBef>
              <a:spcAft>
                <a:spcPts val="0"/>
              </a:spcAft>
              <a:buSzPts val="1400"/>
              <a:buFont typeface="Playfair Display"/>
              <a:buNone/>
              <a:defRPr b="1">
                <a:latin typeface="Playfair Display"/>
                <a:ea typeface="Playfair Display"/>
                <a:cs typeface="Playfair Display"/>
                <a:sym typeface="Playfair Display"/>
              </a:defRPr>
            </a:lvl4pPr>
            <a:lvl5pPr lvl="4">
              <a:spcBef>
                <a:spcPts val="0"/>
              </a:spcBef>
              <a:spcAft>
                <a:spcPts val="0"/>
              </a:spcAft>
              <a:buSzPts val="1400"/>
              <a:buFont typeface="Playfair Display"/>
              <a:buNone/>
              <a:defRPr b="1">
                <a:latin typeface="Playfair Display"/>
                <a:ea typeface="Playfair Display"/>
                <a:cs typeface="Playfair Display"/>
                <a:sym typeface="Playfair Display"/>
              </a:defRPr>
            </a:lvl5pPr>
            <a:lvl6pPr lvl="5">
              <a:spcBef>
                <a:spcPts val="0"/>
              </a:spcBef>
              <a:spcAft>
                <a:spcPts val="0"/>
              </a:spcAft>
              <a:buSzPts val="1400"/>
              <a:buFont typeface="Playfair Display"/>
              <a:buNone/>
              <a:defRPr b="1">
                <a:latin typeface="Playfair Display"/>
                <a:ea typeface="Playfair Display"/>
                <a:cs typeface="Playfair Display"/>
                <a:sym typeface="Playfair Display"/>
              </a:defRPr>
            </a:lvl6pPr>
            <a:lvl7pPr lvl="6">
              <a:spcBef>
                <a:spcPts val="0"/>
              </a:spcBef>
              <a:spcAft>
                <a:spcPts val="0"/>
              </a:spcAft>
              <a:buSzPts val="1400"/>
              <a:buFont typeface="Playfair Display"/>
              <a:buNone/>
              <a:defRPr b="1">
                <a:latin typeface="Playfair Display"/>
                <a:ea typeface="Playfair Display"/>
                <a:cs typeface="Playfair Display"/>
                <a:sym typeface="Playfair Display"/>
              </a:defRPr>
            </a:lvl7pPr>
            <a:lvl8pPr lvl="7">
              <a:spcBef>
                <a:spcPts val="0"/>
              </a:spcBef>
              <a:spcAft>
                <a:spcPts val="0"/>
              </a:spcAft>
              <a:buSzPts val="1400"/>
              <a:buFont typeface="Playfair Display"/>
              <a:buNone/>
              <a:defRPr b="1">
                <a:latin typeface="Playfair Display"/>
                <a:ea typeface="Playfair Display"/>
                <a:cs typeface="Playfair Display"/>
                <a:sym typeface="Playfair Display"/>
              </a:defRPr>
            </a:lvl8pPr>
            <a:lvl9pPr lvl="8">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745" name="Google Shape;745;p60"/>
          <p:cNvSpPr txBox="1">
            <a:spLocks noGrp="1"/>
          </p:cNvSpPr>
          <p:nvPr>
            <p:ph type="subTitle" idx="14"/>
          </p:nvPr>
        </p:nvSpPr>
        <p:spPr>
          <a:xfrm>
            <a:off x="5240989" y="3580747"/>
            <a:ext cx="2195400" cy="4776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a:spcBef>
                <a:spcPts val="0"/>
              </a:spcBef>
              <a:spcAft>
                <a:spcPts val="0"/>
              </a:spcAft>
              <a:buSzPts val="1400"/>
              <a:buFont typeface="Playfair Display"/>
              <a:buNone/>
              <a:defRPr b="1">
                <a:latin typeface="Playfair Display"/>
                <a:ea typeface="Playfair Display"/>
                <a:cs typeface="Playfair Display"/>
                <a:sym typeface="Playfair Display"/>
              </a:defRPr>
            </a:lvl2pPr>
            <a:lvl3pPr lvl="2">
              <a:spcBef>
                <a:spcPts val="0"/>
              </a:spcBef>
              <a:spcAft>
                <a:spcPts val="0"/>
              </a:spcAft>
              <a:buSzPts val="1400"/>
              <a:buFont typeface="Playfair Display"/>
              <a:buNone/>
              <a:defRPr b="1">
                <a:latin typeface="Playfair Display"/>
                <a:ea typeface="Playfair Display"/>
                <a:cs typeface="Playfair Display"/>
                <a:sym typeface="Playfair Display"/>
              </a:defRPr>
            </a:lvl3pPr>
            <a:lvl4pPr lvl="3">
              <a:spcBef>
                <a:spcPts val="0"/>
              </a:spcBef>
              <a:spcAft>
                <a:spcPts val="0"/>
              </a:spcAft>
              <a:buSzPts val="1400"/>
              <a:buFont typeface="Playfair Display"/>
              <a:buNone/>
              <a:defRPr b="1">
                <a:latin typeface="Playfair Display"/>
                <a:ea typeface="Playfair Display"/>
                <a:cs typeface="Playfair Display"/>
                <a:sym typeface="Playfair Display"/>
              </a:defRPr>
            </a:lvl4pPr>
            <a:lvl5pPr lvl="4">
              <a:spcBef>
                <a:spcPts val="0"/>
              </a:spcBef>
              <a:spcAft>
                <a:spcPts val="0"/>
              </a:spcAft>
              <a:buSzPts val="1400"/>
              <a:buFont typeface="Playfair Display"/>
              <a:buNone/>
              <a:defRPr b="1">
                <a:latin typeface="Playfair Display"/>
                <a:ea typeface="Playfair Display"/>
                <a:cs typeface="Playfair Display"/>
                <a:sym typeface="Playfair Display"/>
              </a:defRPr>
            </a:lvl5pPr>
            <a:lvl6pPr lvl="5">
              <a:spcBef>
                <a:spcPts val="0"/>
              </a:spcBef>
              <a:spcAft>
                <a:spcPts val="0"/>
              </a:spcAft>
              <a:buSzPts val="1400"/>
              <a:buFont typeface="Playfair Display"/>
              <a:buNone/>
              <a:defRPr b="1">
                <a:latin typeface="Playfair Display"/>
                <a:ea typeface="Playfair Display"/>
                <a:cs typeface="Playfair Display"/>
                <a:sym typeface="Playfair Display"/>
              </a:defRPr>
            </a:lvl6pPr>
            <a:lvl7pPr lvl="6">
              <a:spcBef>
                <a:spcPts val="0"/>
              </a:spcBef>
              <a:spcAft>
                <a:spcPts val="0"/>
              </a:spcAft>
              <a:buSzPts val="1400"/>
              <a:buFont typeface="Playfair Display"/>
              <a:buNone/>
              <a:defRPr b="1">
                <a:latin typeface="Playfair Display"/>
                <a:ea typeface="Playfair Display"/>
                <a:cs typeface="Playfair Display"/>
                <a:sym typeface="Playfair Display"/>
              </a:defRPr>
            </a:lvl7pPr>
            <a:lvl8pPr lvl="7">
              <a:spcBef>
                <a:spcPts val="0"/>
              </a:spcBef>
              <a:spcAft>
                <a:spcPts val="0"/>
              </a:spcAft>
              <a:buSzPts val="1400"/>
              <a:buFont typeface="Playfair Display"/>
              <a:buNone/>
              <a:defRPr b="1">
                <a:latin typeface="Playfair Display"/>
                <a:ea typeface="Playfair Display"/>
                <a:cs typeface="Playfair Display"/>
                <a:sym typeface="Playfair Display"/>
              </a:defRPr>
            </a:lvl8pPr>
            <a:lvl9pPr lvl="8">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
        <p:nvSpPr>
          <p:cNvPr id="746" name="Google Shape;746;p60"/>
          <p:cNvSpPr txBox="1">
            <a:spLocks noGrp="1"/>
          </p:cNvSpPr>
          <p:nvPr>
            <p:ph type="subTitle" idx="15"/>
          </p:nvPr>
        </p:nvSpPr>
        <p:spPr>
          <a:xfrm>
            <a:off x="5240993" y="1347547"/>
            <a:ext cx="2195400" cy="4776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Playfair Display"/>
              <a:buNone/>
              <a:defRPr sz="2400" b="1">
                <a:latin typeface="Playfair Display"/>
                <a:ea typeface="Playfair Display"/>
                <a:cs typeface="Playfair Display"/>
                <a:sym typeface="Playfair Display"/>
              </a:defRPr>
            </a:lvl1pPr>
            <a:lvl2pPr lvl="1">
              <a:spcBef>
                <a:spcPts val="0"/>
              </a:spcBef>
              <a:spcAft>
                <a:spcPts val="0"/>
              </a:spcAft>
              <a:buSzPts val="1400"/>
              <a:buFont typeface="Playfair Display"/>
              <a:buNone/>
              <a:defRPr b="1">
                <a:latin typeface="Playfair Display"/>
                <a:ea typeface="Playfair Display"/>
                <a:cs typeface="Playfair Display"/>
                <a:sym typeface="Playfair Display"/>
              </a:defRPr>
            </a:lvl2pPr>
            <a:lvl3pPr lvl="2">
              <a:spcBef>
                <a:spcPts val="0"/>
              </a:spcBef>
              <a:spcAft>
                <a:spcPts val="0"/>
              </a:spcAft>
              <a:buSzPts val="1400"/>
              <a:buFont typeface="Playfair Display"/>
              <a:buNone/>
              <a:defRPr b="1">
                <a:latin typeface="Playfair Display"/>
                <a:ea typeface="Playfair Display"/>
                <a:cs typeface="Playfair Display"/>
                <a:sym typeface="Playfair Display"/>
              </a:defRPr>
            </a:lvl3pPr>
            <a:lvl4pPr lvl="3">
              <a:spcBef>
                <a:spcPts val="0"/>
              </a:spcBef>
              <a:spcAft>
                <a:spcPts val="0"/>
              </a:spcAft>
              <a:buSzPts val="1400"/>
              <a:buFont typeface="Playfair Display"/>
              <a:buNone/>
              <a:defRPr b="1">
                <a:latin typeface="Playfair Display"/>
                <a:ea typeface="Playfair Display"/>
                <a:cs typeface="Playfair Display"/>
                <a:sym typeface="Playfair Display"/>
              </a:defRPr>
            </a:lvl4pPr>
            <a:lvl5pPr lvl="4">
              <a:spcBef>
                <a:spcPts val="0"/>
              </a:spcBef>
              <a:spcAft>
                <a:spcPts val="0"/>
              </a:spcAft>
              <a:buSzPts val="1400"/>
              <a:buFont typeface="Playfair Display"/>
              <a:buNone/>
              <a:defRPr b="1">
                <a:latin typeface="Playfair Display"/>
                <a:ea typeface="Playfair Display"/>
                <a:cs typeface="Playfair Display"/>
                <a:sym typeface="Playfair Display"/>
              </a:defRPr>
            </a:lvl5pPr>
            <a:lvl6pPr lvl="5">
              <a:spcBef>
                <a:spcPts val="0"/>
              </a:spcBef>
              <a:spcAft>
                <a:spcPts val="0"/>
              </a:spcAft>
              <a:buSzPts val="1400"/>
              <a:buFont typeface="Playfair Display"/>
              <a:buNone/>
              <a:defRPr b="1">
                <a:latin typeface="Playfair Display"/>
                <a:ea typeface="Playfair Display"/>
                <a:cs typeface="Playfair Display"/>
                <a:sym typeface="Playfair Display"/>
              </a:defRPr>
            </a:lvl6pPr>
            <a:lvl7pPr lvl="6">
              <a:spcBef>
                <a:spcPts val="0"/>
              </a:spcBef>
              <a:spcAft>
                <a:spcPts val="0"/>
              </a:spcAft>
              <a:buSzPts val="1400"/>
              <a:buFont typeface="Playfair Display"/>
              <a:buNone/>
              <a:defRPr b="1">
                <a:latin typeface="Playfair Display"/>
                <a:ea typeface="Playfair Display"/>
                <a:cs typeface="Playfair Display"/>
                <a:sym typeface="Playfair Display"/>
              </a:defRPr>
            </a:lvl7pPr>
            <a:lvl8pPr lvl="7">
              <a:spcBef>
                <a:spcPts val="0"/>
              </a:spcBef>
              <a:spcAft>
                <a:spcPts val="0"/>
              </a:spcAft>
              <a:buSzPts val="1400"/>
              <a:buFont typeface="Playfair Display"/>
              <a:buNone/>
              <a:defRPr b="1">
                <a:latin typeface="Playfair Display"/>
                <a:ea typeface="Playfair Display"/>
                <a:cs typeface="Playfair Display"/>
                <a:sym typeface="Playfair Display"/>
              </a:defRPr>
            </a:lvl8pPr>
            <a:lvl9pPr lvl="8">
              <a:spcBef>
                <a:spcPts val="0"/>
              </a:spcBef>
              <a:spcAft>
                <a:spcPts val="0"/>
              </a:spcAft>
              <a:buSzPts val="1400"/>
              <a:buFont typeface="Playfair Display"/>
              <a:buNone/>
              <a:defRPr b="1">
                <a:latin typeface="Playfair Display"/>
                <a:ea typeface="Playfair Display"/>
                <a:cs typeface="Playfair Display"/>
                <a:sym typeface="Playfair Display"/>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747"/>
        <p:cNvGrpSpPr/>
        <p:nvPr/>
      </p:nvGrpSpPr>
      <p:grpSpPr>
        <a:xfrm>
          <a:off x="0" y="0"/>
          <a:ext cx="0" cy="0"/>
          <a:chOff x="0" y="0"/>
          <a:chExt cx="0" cy="0"/>
        </a:xfrm>
      </p:grpSpPr>
      <p:pic>
        <p:nvPicPr>
          <p:cNvPr id="748" name="Google Shape;748;p61"/>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749" name="Google Shape;749;p61"/>
          <p:cNvGrpSpPr/>
          <p:nvPr/>
        </p:nvGrpSpPr>
        <p:grpSpPr>
          <a:xfrm>
            <a:off x="246666" y="209479"/>
            <a:ext cx="8650669" cy="4723650"/>
            <a:chOff x="159550" y="164300"/>
            <a:chExt cx="8834425" cy="4823989"/>
          </a:xfrm>
        </p:grpSpPr>
        <p:cxnSp>
          <p:nvCxnSpPr>
            <p:cNvPr id="750" name="Google Shape;750;p61"/>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751" name="Google Shape;751;p61"/>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752" name="Google Shape;752;p61"/>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753" name="Google Shape;753;p61"/>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754" name="Google Shape;754;p61"/>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755" name="Google Shape;755;p61"/>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756" name="Google Shape;756;p61"/>
          <p:cNvSpPr txBox="1">
            <a:spLocks noGrp="1"/>
          </p:cNvSpPr>
          <p:nvPr>
            <p:ph type="title" hasCustomPrompt="1"/>
          </p:nvPr>
        </p:nvSpPr>
        <p:spPr>
          <a:xfrm>
            <a:off x="1502531" y="540000"/>
            <a:ext cx="4051800" cy="74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7200"/>
              <a:buNone/>
              <a:defRPr sz="46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a:r>
              <a:t>xx%</a:t>
            </a:r>
          </a:p>
        </p:txBody>
      </p:sp>
      <p:sp>
        <p:nvSpPr>
          <p:cNvPr id="757" name="Google Shape;757;p61"/>
          <p:cNvSpPr txBox="1">
            <a:spLocks noGrp="1"/>
          </p:cNvSpPr>
          <p:nvPr>
            <p:ph type="subTitle" idx="1"/>
          </p:nvPr>
        </p:nvSpPr>
        <p:spPr>
          <a:xfrm>
            <a:off x="1502486" y="1362004"/>
            <a:ext cx="4051800" cy="41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None/>
              <a:defRPr sz="1600"/>
            </a:lvl1pPr>
            <a:lvl2pPr lvl="1" algn="ctr">
              <a:spcBef>
                <a:spcPts val="0"/>
              </a:spcBef>
              <a:spcAft>
                <a:spcPts val="0"/>
              </a:spcAft>
              <a:buNone/>
              <a:defRPr sz="1600"/>
            </a:lvl2pPr>
            <a:lvl3pPr lvl="2" algn="ctr">
              <a:spcBef>
                <a:spcPts val="0"/>
              </a:spcBef>
              <a:spcAft>
                <a:spcPts val="0"/>
              </a:spcAft>
              <a:buNone/>
              <a:defRPr sz="1600"/>
            </a:lvl3pPr>
            <a:lvl4pPr lvl="3" algn="ctr">
              <a:spcBef>
                <a:spcPts val="0"/>
              </a:spcBef>
              <a:spcAft>
                <a:spcPts val="0"/>
              </a:spcAft>
              <a:buNone/>
              <a:defRPr sz="1600"/>
            </a:lvl4pPr>
            <a:lvl5pPr lvl="4" algn="ctr">
              <a:spcBef>
                <a:spcPts val="0"/>
              </a:spcBef>
              <a:spcAft>
                <a:spcPts val="0"/>
              </a:spcAft>
              <a:buNone/>
              <a:defRPr sz="1600"/>
            </a:lvl5pPr>
            <a:lvl6pPr lvl="5" algn="ctr">
              <a:spcBef>
                <a:spcPts val="0"/>
              </a:spcBef>
              <a:spcAft>
                <a:spcPts val="0"/>
              </a:spcAft>
              <a:buNone/>
              <a:defRPr sz="1600"/>
            </a:lvl6pPr>
            <a:lvl7pPr lvl="6" algn="ctr">
              <a:spcBef>
                <a:spcPts val="0"/>
              </a:spcBef>
              <a:spcAft>
                <a:spcPts val="0"/>
              </a:spcAft>
              <a:buNone/>
              <a:defRPr sz="1600"/>
            </a:lvl7pPr>
            <a:lvl8pPr lvl="7" algn="ctr">
              <a:spcBef>
                <a:spcPts val="0"/>
              </a:spcBef>
              <a:spcAft>
                <a:spcPts val="0"/>
              </a:spcAft>
              <a:buNone/>
              <a:defRPr sz="1600"/>
            </a:lvl8pPr>
            <a:lvl9pPr lvl="8" algn="ctr">
              <a:spcBef>
                <a:spcPts val="0"/>
              </a:spcBef>
              <a:spcAft>
                <a:spcPts val="0"/>
              </a:spcAft>
              <a:buNone/>
              <a:defRPr sz="1600"/>
            </a:lvl9pPr>
          </a:lstStyle>
          <a:p>
            <a:endParaRPr/>
          </a:p>
        </p:txBody>
      </p:sp>
      <p:sp>
        <p:nvSpPr>
          <p:cNvPr id="758" name="Google Shape;758;p61"/>
          <p:cNvSpPr txBox="1">
            <a:spLocks noGrp="1"/>
          </p:cNvSpPr>
          <p:nvPr>
            <p:ph type="title" idx="2" hasCustomPrompt="1"/>
          </p:nvPr>
        </p:nvSpPr>
        <p:spPr>
          <a:xfrm>
            <a:off x="1502525" y="3365583"/>
            <a:ext cx="4051800" cy="74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7200"/>
              <a:buNone/>
              <a:defRPr sz="46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a:r>
              <a:t>xx%</a:t>
            </a:r>
          </a:p>
        </p:txBody>
      </p:sp>
      <p:sp>
        <p:nvSpPr>
          <p:cNvPr id="759" name="Google Shape;759;p61"/>
          <p:cNvSpPr txBox="1">
            <a:spLocks noGrp="1"/>
          </p:cNvSpPr>
          <p:nvPr>
            <p:ph type="subTitle" idx="3"/>
          </p:nvPr>
        </p:nvSpPr>
        <p:spPr>
          <a:xfrm>
            <a:off x="1502413" y="4187575"/>
            <a:ext cx="4051800" cy="41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None/>
              <a:defRPr sz="1600"/>
            </a:lvl1pPr>
            <a:lvl2pPr lvl="1" algn="ctr">
              <a:spcBef>
                <a:spcPts val="0"/>
              </a:spcBef>
              <a:spcAft>
                <a:spcPts val="0"/>
              </a:spcAft>
              <a:buNone/>
              <a:defRPr sz="1600"/>
            </a:lvl2pPr>
            <a:lvl3pPr lvl="2" algn="ctr">
              <a:spcBef>
                <a:spcPts val="0"/>
              </a:spcBef>
              <a:spcAft>
                <a:spcPts val="0"/>
              </a:spcAft>
              <a:buNone/>
              <a:defRPr sz="1600"/>
            </a:lvl3pPr>
            <a:lvl4pPr lvl="3" algn="ctr">
              <a:spcBef>
                <a:spcPts val="0"/>
              </a:spcBef>
              <a:spcAft>
                <a:spcPts val="0"/>
              </a:spcAft>
              <a:buNone/>
              <a:defRPr sz="1600"/>
            </a:lvl4pPr>
            <a:lvl5pPr lvl="4" algn="ctr">
              <a:spcBef>
                <a:spcPts val="0"/>
              </a:spcBef>
              <a:spcAft>
                <a:spcPts val="0"/>
              </a:spcAft>
              <a:buNone/>
              <a:defRPr sz="1600"/>
            </a:lvl5pPr>
            <a:lvl6pPr lvl="5" algn="ctr">
              <a:spcBef>
                <a:spcPts val="0"/>
              </a:spcBef>
              <a:spcAft>
                <a:spcPts val="0"/>
              </a:spcAft>
              <a:buNone/>
              <a:defRPr sz="1600"/>
            </a:lvl6pPr>
            <a:lvl7pPr lvl="6" algn="ctr">
              <a:spcBef>
                <a:spcPts val="0"/>
              </a:spcBef>
              <a:spcAft>
                <a:spcPts val="0"/>
              </a:spcAft>
              <a:buNone/>
              <a:defRPr sz="1600"/>
            </a:lvl7pPr>
            <a:lvl8pPr lvl="7" algn="ctr">
              <a:spcBef>
                <a:spcPts val="0"/>
              </a:spcBef>
              <a:spcAft>
                <a:spcPts val="0"/>
              </a:spcAft>
              <a:buNone/>
              <a:defRPr sz="1600"/>
            </a:lvl8pPr>
            <a:lvl9pPr lvl="8" algn="ctr">
              <a:spcBef>
                <a:spcPts val="0"/>
              </a:spcBef>
              <a:spcAft>
                <a:spcPts val="0"/>
              </a:spcAft>
              <a:buNone/>
              <a:defRPr sz="1600"/>
            </a:lvl9pPr>
          </a:lstStyle>
          <a:p>
            <a:endParaRPr/>
          </a:p>
        </p:txBody>
      </p:sp>
      <p:sp>
        <p:nvSpPr>
          <p:cNvPr id="760" name="Google Shape;760;p61"/>
          <p:cNvSpPr txBox="1">
            <a:spLocks noGrp="1"/>
          </p:cNvSpPr>
          <p:nvPr>
            <p:ph type="title" idx="4" hasCustomPrompt="1"/>
          </p:nvPr>
        </p:nvSpPr>
        <p:spPr>
          <a:xfrm>
            <a:off x="3589779" y="1952783"/>
            <a:ext cx="4051800" cy="74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7200"/>
              <a:buNone/>
              <a:defRPr sz="46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a:r>
              <a:t>xx%</a:t>
            </a:r>
          </a:p>
        </p:txBody>
      </p:sp>
      <p:sp>
        <p:nvSpPr>
          <p:cNvPr id="761" name="Google Shape;761;p61"/>
          <p:cNvSpPr txBox="1">
            <a:spLocks noGrp="1"/>
          </p:cNvSpPr>
          <p:nvPr>
            <p:ph type="subTitle" idx="5"/>
          </p:nvPr>
        </p:nvSpPr>
        <p:spPr>
          <a:xfrm>
            <a:off x="3589690" y="2774787"/>
            <a:ext cx="4051800" cy="41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None/>
              <a:defRPr sz="1600"/>
            </a:lvl1pPr>
            <a:lvl2pPr lvl="1" algn="ctr">
              <a:spcBef>
                <a:spcPts val="0"/>
              </a:spcBef>
              <a:spcAft>
                <a:spcPts val="0"/>
              </a:spcAft>
              <a:buNone/>
              <a:defRPr sz="1600"/>
            </a:lvl2pPr>
            <a:lvl3pPr lvl="2" algn="ctr">
              <a:spcBef>
                <a:spcPts val="0"/>
              </a:spcBef>
              <a:spcAft>
                <a:spcPts val="0"/>
              </a:spcAft>
              <a:buNone/>
              <a:defRPr sz="1600"/>
            </a:lvl3pPr>
            <a:lvl4pPr lvl="3" algn="ctr">
              <a:spcBef>
                <a:spcPts val="0"/>
              </a:spcBef>
              <a:spcAft>
                <a:spcPts val="0"/>
              </a:spcAft>
              <a:buNone/>
              <a:defRPr sz="1600"/>
            </a:lvl4pPr>
            <a:lvl5pPr lvl="4" algn="ctr">
              <a:spcBef>
                <a:spcPts val="0"/>
              </a:spcBef>
              <a:spcAft>
                <a:spcPts val="0"/>
              </a:spcAft>
              <a:buNone/>
              <a:defRPr sz="1600"/>
            </a:lvl5pPr>
            <a:lvl6pPr lvl="5" algn="ctr">
              <a:spcBef>
                <a:spcPts val="0"/>
              </a:spcBef>
              <a:spcAft>
                <a:spcPts val="0"/>
              </a:spcAft>
              <a:buNone/>
              <a:defRPr sz="1600"/>
            </a:lvl6pPr>
            <a:lvl7pPr lvl="6" algn="ctr">
              <a:spcBef>
                <a:spcPts val="0"/>
              </a:spcBef>
              <a:spcAft>
                <a:spcPts val="0"/>
              </a:spcAft>
              <a:buNone/>
              <a:defRPr sz="1600"/>
            </a:lvl7pPr>
            <a:lvl8pPr lvl="7" algn="ctr">
              <a:spcBef>
                <a:spcPts val="0"/>
              </a:spcBef>
              <a:spcAft>
                <a:spcPts val="0"/>
              </a:spcAft>
              <a:buNone/>
              <a:defRPr sz="1600"/>
            </a:lvl8pPr>
            <a:lvl9pPr lvl="8" algn="ctr">
              <a:spcBef>
                <a:spcPts val="0"/>
              </a:spcBef>
              <a:spcAft>
                <a:spcPts val="0"/>
              </a:spcAft>
              <a:buNone/>
              <a:defRPr sz="16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762"/>
        <p:cNvGrpSpPr/>
        <p:nvPr/>
      </p:nvGrpSpPr>
      <p:grpSpPr>
        <a:xfrm>
          <a:off x="0" y="0"/>
          <a:ext cx="0" cy="0"/>
          <a:chOff x="0" y="0"/>
          <a:chExt cx="0" cy="0"/>
        </a:xfrm>
      </p:grpSpPr>
      <p:pic>
        <p:nvPicPr>
          <p:cNvPr id="763" name="Google Shape;763;p62"/>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764" name="Google Shape;764;p62"/>
          <p:cNvGrpSpPr/>
          <p:nvPr/>
        </p:nvGrpSpPr>
        <p:grpSpPr>
          <a:xfrm>
            <a:off x="246666" y="209479"/>
            <a:ext cx="8650669" cy="4723650"/>
            <a:chOff x="159550" y="164300"/>
            <a:chExt cx="8834425" cy="4823989"/>
          </a:xfrm>
        </p:grpSpPr>
        <p:cxnSp>
          <p:nvCxnSpPr>
            <p:cNvPr id="765" name="Google Shape;765;p62"/>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766" name="Google Shape;766;p62"/>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767" name="Google Shape;767;p62"/>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768" name="Google Shape;768;p62"/>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769" name="Google Shape;769;p62"/>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770" name="Google Shape;770;p62"/>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771" name="Google Shape;771;p62"/>
          <p:cNvSpPr txBox="1">
            <a:spLocks noGrp="1"/>
          </p:cNvSpPr>
          <p:nvPr>
            <p:ph type="subTitle" idx="1"/>
          </p:nvPr>
        </p:nvSpPr>
        <p:spPr>
          <a:xfrm>
            <a:off x="713100" y="1663952"/>
            <a:ext cx="3852000" cy="1073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772" name="Google Shape;772;p62"/>
          <p:cNvSpPr txBox="1">
            <a:spLocks noGrp="1"/>
          </p:cNvSpPr>
          <p:nvPr>
            <p:ph type="ctrTitle"/>
          </p:nvPr>
        </p:nvSpPr>
        <p:spPr>
          <a:xfrm flipH="1">
            <a:off x="719450" y="828452"/>
            <a:ext cx="3852000" cy="835500"/>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800">
                <a:solidFill>
                  <a:schemeClr val="dk1"/>
                </a:solidFill>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773" name="Google Shape;773;p62"/>
          <p:cNvSpPr txBox="1"/>
          <p:nvPr/>
        </p:nvSpPr>
        <p:spPr>
          <a:xfrm>
            <a:off x="713103" y="3304950"/>
            <a:ext cx="3852000" cy="7287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100">
                <a:solidFill>
                  <a:schemeClr val="dk1"/>
                </a:solidFill>
                <a:latin typeface="Barlow"/>
                <a:ea typeface="Barlow"/>
                <a:cs typeface="Barlow"/>
                <a:sym typeface="Barlow"/>
              </a:rPr>
              <a:t>CREDITS: This presentation template was created by </a:t>
            </a:r>
            <a:r>
              <a:rPr lang="en" sz="1100" b="1" u="sng">
                <a:solidFill>
                  <a:schemeClr val="dk1"/>
                </a:solidFill>
                <a:latin typeface="Barlow"/>
                <a:ea typeface="Barlow"/>
                <a:cs typeface="Barlow"/>
                <a:sym typeface="Barlow"/>
                <a:hlinkClick r:id="rId3">
                  <a:extLst>
                    <a:ext uri="{A12FA001-AC4F-418D-AE19-62706E023703}">
                      <ahyp:hlinkClr xmlns:ahyp="http://schemas.microsoft.com/office/drawing/2018/hyperlinkcolor" val="tx"/>
                    </a:ext>
                  </a:extLst>
                </a:hlinkClick>
              </a:rPr>
              <a:t>Slidesgo</a:t>
            </a:r>
            <a:r>
              <a:rPr lang="en" sz="1100" b="1">
                <a:solidFill>
                  <a:schemeClr val="dk1"/>
                </a:solidFill>
                <a:latin typeface="Barlow"/>
                <a:ea typeface="Barlow"/>
                <a:cs typeface="Barlow"/>
                <a:sym typeface="Barlow"/>
              </a:rPr>
              <a:t>,</a:t>
            </a:r>
            <a:r>
              <a:rPr lang="en" sz="1100">
                <a:solidFill>
                  <a:schemeClr val="dk1"/>
                </a:solidFill>
                <a:latin typeface="Barlow"/>
                <a:ea typeface="Barlow"/>
                <a:cs typeface="Barlow"/>
                <a:sym typeface="Barlow"/>
              </a:rPr>
              <a:t> including icons by </a:t>
            </a:r>
            <a:r>
              <a:rPr lang="en" sz="1100" b="1" u="sng">
                <a:solidFill>
                  <a:schemeClr val="dk1"/>
                </a:solidFill>
                <a:latin typeface="Barlow"/>
                <a:ea typeface="Barlow"/>
                <a:cs typeface="Barlow"/>
                <a:sym typeface="Barlow"/>
                <a:hlinkClick r:id="rId4">
                  <a:extLst>
                    <a:ext uri="{A12FA001-AC4F-418D-AE19-62706E023703}">
                      <ahyp:hlinkClr xmlns:ahyp="http://schemas.microsoft.com/office/drawing/2018/hyperlinkcolor" val="tx"/>
                    </a:ext>
                  </a:extLst>
                </a:hlinkClick>
              </a:rPr>
              <a:t>Flaticon</a:t>
            </a:r>
            <a:r>
              <a:rPr lang="en" sz="1100">
                <a:solidFill>
                  <a:schemeClr val="dk1"/>
                </a:solidFill>
                <a:latin typeface="Barlow"/>
                <a:ea typeface="Barlow"/>
                <a:cs typeface="Barlow"/>
                <a:sym typeface="Barlow"/>
              </a:rPr>
              <a:t>, infographics &amp; images by </a:t>
            </a:r>
            <a:r>
              <a:rPr lang="en" sz="1100" b="1" u="sng">
                <a:solidFill>
                  <a:schemeClr val="dk1"/>
                </a:solidFill>
                <a:latin typeface="Barlow"/>
                <a:ea typeface="Barlow"/>
                <a:cs typeface="Barlow"/>
                <a:sym typeface="Barlow"/>
                <a:hlinkClick r:id="rId5">
                  <a:extLst>
                    <a:ext uri="{A12FA001-AC4F-418D-AE19-62706E023703}">
                      <ahyp:hlinkClr xmlns:ahyp="http://schemas.microsoft.com/office/drawing/2018/hyperlinkcolor" val="tx"/>
                    </a:ext>
                  </a:extLst>
                </a:hlinkClick>
              </a:rPr>
              <a:t>Freepik</a:t>
            </a:r>
            <a:r>
              <a:rPr lang="en" sz="1100" u="sng">
                <a:solidFill>
                  <a:schemeClr val="dk1"/>
                </a:solidFill>
                <a:latin typeface="Barlow"/>
                <a:ea typeface="Barlow"/>
                <a:cs typeface="Barlow"/>
                <a:sym typeface="Barlow"/>
              </a:rPr>
              <a:t> </a:t>
            </a:r>
            <a:endParaRPr sz="1100" u="sng">
              <a:solidFill>
                <a:schemeClr val="dk1"/>
              </a:solidFill>
              <a:latin typeface="Barlow"/>
              <a:ea typeface="Barlow"/>
              <a:cs typeface="Barlow"/>
              <a:sym typeface="Barlow"/>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pic>
        <p:nvPicPr>
          <p:cNvPr id="78" name="Google Shape;78;p8"/>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79" name="Google Shape;79;p8"/>
          <p:cNvGrpSpPr/>
          <p:nvPr/>
        </p:nvGrpSpPr>
        <p:grpSpPr>
          <a:xfrm>
            <a:off x="246666" y="209479"/>
            <a:ext cx="8650669" cy="4723650"/>
            <a:chOff x="159550" y="164300"/>
            <a:chExt cx="8834425" cy="4823989"/>
          </a:xfrm>
        </p:grpSpPr>
        <p:cxnSp>
          <p:nvCxnSpPr>
            <p:cNvPr id="80" name="Google Shape;80;p8"/>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81" name="Google Shape;81;p8"/>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82" name="Google Shape;82;p8"/>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83" name="Google Shape;83;p8"/>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84" name="Google Shape;84;p8"/>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85" name="Google Shape;85;p8"/>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86" name="Google Shape;86;p8"/>
          <p:cNvSpPr txBox="1">
            <a:spLocks noGrp="1"/>
          </p:cNvSpPr>
          <p:nvPr>
            <p:ph type="title"/>
          </p:nvPr>
        </p:nvSpPr>
        <p:spPr>
          <a:xfrm>
            <a:off x="713100" y="1385600"/>
            <a:ext cx="3810600" cy="2104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
  <p:cSld name="CUSTOM_2">
    <p:spTree>
      <p:nvGrpSpPr>
        <p:cNvPr id="1" name="Shape 774"/>
        <p:cNvGrpSpPr/>
        <p:nvPr/>
      </p:nvGrpSpPr>
      <p:grpSpPr>
        <a:xfrm>
          <a:off x="0" y="0"/>
          <a:ext cx="0" cy="0"/>
          <a:chOff x="0" y="0"/>
          <a:chExt cx="0" cy="0"/>
        </a:xfrm>
      </p:grpSpPr>
      <p:pic>
        <p:nvPicPr>
          <p:cNvPr id="775" name="Google Shape;775;p63"/>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776" name="Google Shape;776;p63"/>
          <p:cNvGrpSpPr/>
          <p:nvPr/>
        </p:nvGrpSpPr>
        <p:grpSpPr>
          <a:xfrm>
            <a:off x="246666" y="209479"/>
            <a:ext cx="8650669" cy="4723650"/>
            <a:chOff x="159550" y="164300"/>
            <a:chExt cx="8834425" cy="4823989"/>
          </a:xfrm>
        </p:grpSpPr>
        <p:cxnSp>
          <p:nvCxnSpPr>
            <p:cNvPr id="777" name="Google Shape;777;p63"/>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778" name="Google Shape;778;p63"/>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779" name="Google Shape;779;p63"/>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780" name="Google Shape;780;p63"/>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781" name="Google Shape;781;p63"/>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782" name="Google Shape;782;p63"/>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grpSp>
        <p:nvGrpSpPr>
          <p:cNvPr id="783" name="Google Shape;783;p63"/>
          <p:cNvGrpSpPr/>
          <p:nvPr/>
        </p:nvGrpSpPr>
        <p:grpSpPr>
          <a:xfrm>
            <a:off x="249422" y="4118014"/>
            <a:ext cx="807600" cy="807600"/>
            <a:chOff x="249422" y="4118014"/>
            <a:chExt cx="807600" cy="807600"/>
          </a:xfrm>
        </p:grpSpPr>
        <p:sp>
          <p:nvSpPr>
            <p:cNvPr id="784" name="Google Shape;784;p63"/>
            <p:cNvSpPr/>
            <p:nvPr/>
          </p:nvSpPr>
          <p:spPr>
            <a:xfrm>
              <a:off x="249422" y="4118014"/>
              <a:ext cx="807600" cy="807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785" name="Google Shape;785;p63"/>
            <p:cNvGrpSpPr/>
            <p:nvPr/>
          </p:nvGrpSpPr>
          <p:grpSpPr>
            <a:xfrm>
              <a:off x="377142" y="4267618"/>
              <a:ext cx="551969" cy="510680"/>
              <a:chOff x="752361" y="1314879"/>
              <a:chExt cx="3012933" cy="2787552"/>
            </a:xfrm>
          </p:grpSpPr>
          <p:sp>
            <p:nvSpPr>
              <p:cNvPr id="786" name="Google Shape;786;p63"/>
              <p:cNvSpPr/>
              <p:nvPr/>
            </p:nvSpPr>
            <p:spPr>
              <a:xfrm>
                <a:off x="1808757" y="3070140"/>
                <a:ext cx="235660" cy="162524"/>
              </a:xfrm>
              <a:custGeom>
                <a:avLst/>
                <a:gdLst/>
                <a:ahLst/>
                <a:cxnLst/>
                <a:rect l="l" t="t" r="r" b="b"/>
                <a:pathLst>
                  <a:path w="21" h="14" extrusionOk="0">
                    <a:moveTo>
                      <a:pt x="14" y="14"/>
                    </a:moveTo>
                    <a:cubicBezTo>
                      <a:pt x="7" y="14"/>
                      <a:pt x="7" y="14"/>
                      <a:pt x="7" y="14"/>
                    </a:cubicBezTo>
                    <a:cubicBezTo>
                      <a:pt x="3" y="14"/>
                      <a:pt x="0" y="11"/>
                      <a:pt x="0" y="7"/>
                    </a:cubicBezTo>
                    <a:cubicBezTo>
                      <a:pt x="0" y="3"/>
                      <a:pt x="3" y="0"/>
                      <a:pt x="7" y="0"/>
                    </a:cubicBezTo>
                    <a:cubicBezTo>
                      <a:pt x="14" y="0"/>
                      <a:pt x="14" y="0"/>
                      <a:pt x="14" y="0"/>
                    </a:cubicBezTo>
                    <a:cubicBezTo>
                      <a:pt x="18" y="0"/>
                      <a:pt x="21" y="3"/>
                      <a:pt x="21" y="7"/>
                    </a:cubicBezTo>
                    <a:cubicBezTo>
                      <a:pt x="21" y="11"/>
                      <a:pt x="18" y="14"/>
                      <a:pt x="14" y="14"/>
                    </a:cubicBezTo>
                    <a:close/>
                    <a:moveTo>
                      <a:pt x="7" y="3"/>
                    </a:moveTo>
                    <a:cubicBezTo>
                      <a:pt x="5" y="3"/>
                      <a:pt x="3" y="5"/>
                      <a:pt x="3" y="7"/>
                    </a:cubicBezTo>
                    <a:cubicBezTo>
                      <a:pt x="3" y="9"/>
                      <a:pt x="5" y="10"/>
                      <a:pt x="7" y="10"/>
                    </a:cubicBezTo>
                    <a:cubicBezTo>
                      <a:pt x="14" y="10"/>
                      <a:pt x="14" y="10"/>
                      <a:pt x="14" y="10"/>
                    </a:cubicBezTo>
                    <a:cubicBezTo>
                      <a:pt x="16" y="10"/>
                      <a:pt x="18" y="9"/>
                      <a:pt x="18" y="7"/>
                    </a:cubicBezTo>
                    <a:cubicBezTo>
                      <a:pt x="18" y="5"/>
                      <a:pt x="16" y="3"/>
                      <a:pt x="14" y="3"/>
                    </a:cubicBezTo>
                    <a:lnTo>
                      <a:pt x="7" y="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63"/>
              <p:cNvSpPr/>
              <p:nvPr/>
            </p:nvSpPr>
            <p:spPr>
              <a:xfrm>
                <a:off x="2125674" y="3070140"/>
                <a:ext cx="243784" cy="162524"/>
              </a:xfrm>
              <a:custGeom>
                <a:avLst/>
                <a:gdLst/>
                <a:ahLst/>
                <a:cxnLst/>
                <a:rect l="l" t="t" r="r" b="b"/>
                <a:pathLst>
                  <a:path w="21" h="14" extrusionOk="0">
                    <a:moveTo>
                      <a:pt x="14" y="14"/>
                    </a:moveTo>
                    <a:cubicBezTo>
                      <a:pt x="7" y="14"/>
                      <a:pt x="7" y="14"/>
                      <a:pt x="7" y="14"/>
                    </a:cubicBezTo>
                    <a:cubicBezTo>
                      <a:pt x="3" y="14"/>
                      <a:pt x="0" y="11"/>
                      <a:pt x="0" y="7"/>
                    </a:cubicBezTo>
                    <a:cubicBezTo>
                      <a:pt x="0" y="3"/>
                      <a:pt x="3" y="0"/>
                      <a:pt x="7" y="0"/>
                    </a:cubicBezTo>
                    <a:cubicBezTo>
                      <a:pt x="14" y="0"/>
                      <a:pt x="14" y="0"/>
                      <a:pt x="14" y="0"/>
                    </a:cubicBezTo>
                    <a:cubicBezTo>
                      <a:pt x="18" y="0"/>
                      <a:pt x="21" y="3"/>
                      <a:pt x="21" y="7"/>
                    </a:cubicBezTo>
                    <a:cubicBezTo>
                      <a:pt x="21" y="11"/>
                      <a:pt x="18" y="14"/>
                      <a:pt x="14" y="14"/>
                    </a:cubicBezTo>
                    <a:close/>
                    <a:moveTo>
                      <a:pt x="7" y="3"/>
                    </a:moveTo>
                    <a:cubicBezTo>
                      <a:pt x="5" y="3"/>
                      <a:pt x="3" y="5"/>
                      <a:pt x="3" y="7"/>
                    </a:cubicBezTo>
                    <a:cubicBezTo>
                      <a:pt x="3" y="9"/>
                      <a:pt x="5" y="10"/>
                      <a:pt x="7" y="10"/>
                    </a:cubicBezTo>
                    <a:cubicBezTo>
                      <a:pt x="14" y="10"/>
                      <a:pt x="14" y="10"/>
                      <a:pt x="14" y="10"/>
                    </a:cubicBezTo>
                    <a:cubicBezTo>
                      <a:pt x="16" y="10"/>
                      <a:pt x="18" y="9"/>
                      <a:pt x="18" y="7"/>
                    </a:cubicBezTo>
                    <a:cubicBezTo>
                      <a:pt x="18" y="5"/>
                      <a:pt x="16" y="3"/>
                      <a:pt x="14" y="3"/>
                    </a:cubicBezTo>
                    <a:lnTo>
                      <a:pt x="7" y="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63"/>
              <p:cNvSpPr/>
              <p:nvPr/>
            </p:nvSpPr>
            <p:spPr>
              <a:xfrm>
                <a:off x="1971280" y="3127026"/>
                <a:ext cx="235660" cy="32505"/>
              </a:xfrm>
              <a:custGeom>
                <a:avLst/>
                <a:gdLst/>
                <a:ahLst/>
                <a:cxnLst/>
                <a:rect l="l" t="t" r="r" b="b"/>
                <a:pathLst>
                  <a:path w="21" h="3" extrusionOk="0">
                    <a:moveTo>
                      <a:pt x="19" y="3"/>
                    </a:moveTo>
                    <a:cubicBezTo>
                      <a:pt x="2" y="3"/>
                      <a:pt x="2" y="3"/>
                      <a:pt x="2" y="3"/>
                    </a:cubicBezTo>
                    <a:cubicBezTo>
                      <a:pt x="1" y="3"/>
                      <a:pt x="0" y="3"/>
                      <a:pt x="0" y="2"/>
                    </a:cubicBezTo>
                    <a:cubicBezTo>
                      <a:pt x="0" y="2"/>
                      <a:pt x="0" y="2"/>
                      <a:pt x="0" y="2"/>
                    </a:cubicBezTo>
                    <a:cubicBezTo>
                      <a:pt x="0" y="1"/>
                      <a:pt x="1" y="0"/>
                      <a:pt x="2" y="0"/>
                    </a:cubicBezTo>
                    <a:cubicBezTo>
                      <a:pt x="19" y="0"/>
                      <a:pt x="19" y="0"/>
                      <a:pt x="19" y="0"/>
                    </a:cubicBezTo>
                    <a:cubicBezTo>
                      <a:pt x="20" y="0"/>
                      <a:pt x="21" y="1"/>
                      <a:pt x="21" y="2"/>
                    </a:cubicBezTo>
                    <a:cubicBezTo>
                      <a:pt x="21" y="2"/>
                      <a:pt x="21" y="2"/>
                      <a:pt x="21" y="2"/>
                    </a:cubicBezTo>
                    <a:cubicBezTo>
                      <a:pt x="21" y="3"/>
                      <a:pt x="20" y="3"/>
                      <a:pt x="19"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63"/>
              <p:cNvSpPr/>
              <p:nvPr/>
            </p:nvSpPr>
            <p:spPr>
              <a:xfrm>
                <a:off x="2465114" y="3070140"/>
                <a:ext cx="243784" cy="162524"/>
              </a:xfrm>
              <a:custGeom>
                <a:avLst/>
                <a:gdLst/>
                <a:ahLst/>
                <a:cxnLst/>
                <a:rect l="l" t="t" r="r" b="b"/>
                <a:pathLst>
                  <a:path w="21" h="14" extrusionOk="0">
                    <a:moveTo>
                      <a:pt x="14" y="14"/>
                    </a:moveTo>
                    <a:cubicBezTo>
                      <a:pt x="7" y="14"/>
                      <a:pt x="7" y="14"/>
                      <a:pt x="7" y="14"/>
                    </a:cubicBezTo>
                    <a:cubicBezTo>
                      <a:pt x="3" y="14"/>
                      <a:pt x="0" y="11"/>
                      <a:pt x="0" y="7"/>
                    </a:cubicBezTo>
                    <a:cubicBezTo>
                      <a:pt x="0" y="3"/>
                      <a:pt x="3" y="0"/>
                      <a:pt x="7" y="0"/>
                    </a:cubicBezTo>
                    <a:cubicBezTo>
                      <a:pt x="14" y="0"/>
                      <a:pt x="14" y="0"/>
                      <a:pt x="14" y="0"/>
                    </a:cubicBezTo>
                    <a:cubicBezTo>
                      <a:pt x="18" y="0"/>
                      <a:pt x="21" y="3"/>
                      <a:pt x="21" y="7"/>
                    </a:cubicBezTo>
                    <a:cubicBezTo>
                      <a:pt x="21" y="11"/>
                      <a:pt x="18" y="14"/>
                      <a:pt x="14" y="14"/>
                    </a:cubicBezTo>
                    <a:close/>
                    <a:moveTo>
                      <a:pt x="7" y="3"/>
                    </a:moveTo>
                    <a:cubicBezTo>
                      <a:pt x="5" y="3"/>
                      <a:pt x="3" y="5"/>
                      <a:pt x="3" y="7"/>
                    </a:cubicBezTo>
                    <a:cubicBezTo>
                      <a:pt x="3" y="9"/>
                      <a:pt x="5" y="10"/>
                      <a:pt x="7" y="10"/>
                    </a:cubicBezTo>
                    <a:cubicBezTo>
                      <a:pt x="14" y="10"/>
                      <a:pt x="14" y="10"/>
                      <a:pt x="14" y="10"/>
                    </a:cubicBezTo>
                    <a:cubicBezTo>
                      <a:pt x="16" y="10"/>
                      <a:pt x="18" y="9"/>
                      <a:pt x="18" y="7"/>
                    </a:cubicBezTo>
                    <a:cubicBezTo>
                      <a:pt x="18" y="5"/>
                      <a:pt x="16" y="3"/>
                      <a:pt x="14" y="3"/>
                    </a:cubicBezTo>
                    <a:lnTo>
                      <a:pt x="7" y="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63"/>
              <p:cNvSpPr/>
              <p:nvPr/>
            </p:nvSpPr>
            <p:spPr>
              <a:xfrm>
                <a:off x="2302591" y="3127026"/>
                <a:ext cx="243784" cy="32505"/>
              </a:xfrm>
              <a:custGeom>
                <a:avLst/>
                <a:gdLst/>
                <a:ahLst/>
                <a:cxnLst/>
                <a:rect l="l" t="t" r="r" b="b"/>
                <a:pathLst>
                  <a:path w="21" h="3" extrusionOk="0">
                    <a:moveTo>
                      <a:pt x="20" y="3"/>
                    </a:moveTo>
                    <a:cubicBezTo>
                      <a:pt x="2" y="3"/>
                      <a:pt x="2" y="3"/>
                      <a:pt x="2" y="3"/>
                    </a:cubicBezTo>
                    <a:cubicBezTo>
                      <a:pt x="1" y="3"/>
                      <a:pt x="0" y="3"/>
                      <a:pt x="0" y="2"/>
                    </a:cubicBezTo>
                    <a:cubicBezTo>
                      <a:pt x="0" y="2"/>
                      <a:pt x="0" y="2"/>
                      <a:pt x="0" y="2"/>
                    </a:cubicBezTo>
                    <a:cubicBezTo>
                      <a:pt x="0" y="1"/>
                      <a:pt x="1" y="0"/>
                      <a:pt x="2" y="0"/>
                    </a:cubicBezTo>
                    <a:cubicBezTo>
                      <a:pt x="20" y="0"/>
                      <a:pt x="20" y="0"/>
                      <a:pt x="20" y="0"/>
                    </a:cubicBezTo>
                    <a:cubicBezTo>
                      <a:pt x="20" y="0"/>
                      <a:pt x="21" y="1"/>
                      <a:pt x="21" y="2"/>
                    </a:cubicBezTo>
                    <a:cubicBezTo>
                      <a:pt x="21" y="2"/>
                      <a:pt x="21" y="2"/>
                      <a:pt x="21" y="2"/>
                    </a:cubicBezTo>
                    <a:cubicBezTo>
                      <a:pt x="21" y="3"/>
                      <a:pt x="20" y="3"/>
                      <a:pt x="20"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63"/>
              <p:cNvSpPr/>
              <p:nvPr/>
            </p:nvSpPr>
            <p:spPr>
              <a:xfrm>
                <a:off x="1865637" y="3062016"/>
                <a:ext cx="64800" cy="169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63"/>
              <p:cNvSpPr/>
              <p:nvPr/>
            </p:nvSpPr>
            <p:spPr>
              <a:xfrm>
                <a:off x="1288685" y="2948249"/>
                <a:ext cx="463192" cy="528206"/>
              </a:xfrm>
              <a:custGeom>
                <a:avLst/>
                <a:gdLst/>
                <a:ahLst/>
                <a:cxnLst/>
                <a:rect l="l" t="t" r="r" b="b"/>
                <a:pathLst>
                  <a:path w="57" h="65" extrusionOk="0">
                    <a:moveTo>
                      <a:pt x="0" y="65"/>
                    </a:moveTo>
                    <a:lnTo>
                      <a:pt x="57" y="65"/>
                    </a:lnTo>
                    <a:lnTo>
                      <a:pt x="57" y="0"/>
                    </a:lnTo>
                    <a:lnTo>
                      <a:pt x="6" y="0"/>
                    </a:lnTo>
                    <a:lnTo>
                      <a:pt x="0" y="65"/>
                    </a:lnTo>
                    <a:close/>
                  </a:path>
                </a:pathLst>
              </a:custGeom>
              <a:solidFill>
                <a:srgbClr val="E8B9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63"/>
              <p:cNvSpPr/>
              <p:nvPr/>
            </p:nvSpPr>
            <p:spPr>
              <a:xfrm>
                <a:off x="841745" y="1558665"/>
                <a:ext cx="381931" cy="536330"/>
              </a:xfrm>
              <a:custGeom>
                <a:avLst/>
                <a:gdLst/>
                <a:ahLst/>
                <a:cxnLst/>
                <a:rect l="l" t="t" r="r" b="b"/>
                <a:pathLst>
                  <a:path w="33" h="47" extrusionOk="0">
                    <a:moveTo>
                      <a:pt x="27" y="1"/>
                    </a:moveTo>
                    <a:cubicBezTo>
                      <a:pt x="27" y="2"/>
                      <a:pt x="27" y="2"/>
                      <a:pt x="27" y="2"/>
                    </a:cubicBezTo>
                    <a:cubicBezTo>
                      <a:pt x="31" y="3"/>
                      <a:pt x="33" y="8"/>
                      <a:pt x="31" y="12"/>
                    </a:cubicBezTo>
                    <a:cubicBezTo>
                      <a:pt x="17" y="41"/>
                      <a:pt x="17" y="41"/>
                      <a:pt x="17" y="41"/>
                    </a:cubicBezTo>
                    <a:cubicBezTo>
                      <a:pt x="15" y="45"/>
                      <a:pt x="10" y="47"/>
                      <a:pt x="6" y="45"/>
                    </a:cubicBezTo>
                    <a:cubicBezTo>
                      <a:pt x="6" y="45"/>
                      <a:pt x="6" y="45"/>
                      <a:pt x="6" y="45"/>
                    </a:cubicBezTo>
                    <a:cubicBezTo>
                      <a:pt x="2" y="44"/>
                      <a:pt x="0" y="39"/>
                      <a:pt x="2" y="35"/>
                    </a:cubicBezTo>
                    <a:cubicBezTo>
                      <a:pt x="16" y="6"/>
                      <a:pt x="16" y="6"/>
                      <a:pt x="16" y="6"/>
                    </a:cubicBezTo>
                    <a:cubicBezTo>
                      <a:pt x="18" y="2"/>
                      <a:pt x="23" y="0"/>
                      <a:pt x="27" y="1"/>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63"/>
              <p:cNvSpPr/>
              <p:nvPr/>
            </p:nvSpPr>
            <p:spPr>
              <a:xfrm>
                <a:off x="866126" y="1371765"/>
                <a:ext cx="381931" cy="536330"/>
              </a:xfrm>
              <a:custGeom>
                <a:avLst/>
                <a:gdLst/>
                <a:ahLst/>
                <a:cxnLst/>
                <a:rect l="l" t="t" r="r" b="b"/>
                <a:pathLst>
                  <a:path w="33" h="47" extrusionOk="0">
                    <a:moveTo>
                      <a:pt x="27" y="2"/>
                    </a:moveTo>
                    <a:cubicBezTo>
                      <a:pt x="27" y="2"/>
                      <a:pt x="27" y="2"/>
                      <a:pt x="27" y="2"/>
                    </a:cubicBezTo>
                    <a:cubicBezTo>
                      <a:pt x="31" y="3"/>
                      <a:pt x="33" y="8"/>
                      <a:pt x="31" y="12"/>
                    </a:cubicBezTo>
                    <a:cubicBezTo>
                      <a:pt x="17" y="41"/>
                      <a:pt x="17" y="41"/>
                      <a:pt x="17" y="41"/>
                    </a:cubicBezTo>
                    <a:cubicBezTo>
                      <a:pt x="15" y="45"/>
                      <a:pt x="10" y="47"/>
                      <a:pt x="6" y="46"/>
                    </a:cubicBezTo>
                    <a:cubicBezTo>
                      <a:pt x="6" y="46"/>
                      <a:pt x="6" y="46"/>
                      <a:pt x="6" y="46"/>
                    </a:cubicBezTo>
                    <a:cubicBezTo>
                      <a:pt x="2" y="44"/>
                      <a:pt x="0" y="39"/>
                      <a:pt x="2" y="35"/>
                    </a:cubicBezTo>
                    <a:cubicBezTo>
                      <a:pt x="16" y="6"/>
                      <a:pt x="16" y="6"/>
                      <a:pt x="16" y="6"/>
                    </a:cubicBezTo>
                    <a:cubicBezTo>
                      <a:pt x="17" y="2"/>
                      <a:pt x="22" y="0"/>
                      <a:pt x="27" y="2"/>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63"/>
              <p:cNvSpPr/>
              <p:nvPr/>
            </p:nvSpPr>
            <p:spPr>
              <a:xfrm>
                <a:off x="874250" y="1713066"/>
                <a:ext cx="219408" cy="552582"/>
              </a:xfrm>
              <a:custGeom>
                <a:avLst/>
                <a:gdLst/>
                <a:ahLst/>
                <a:cxnLst/>
                <a:rect l="l" t="t" r="r" b="b"/>
                <a:pathLst>
                  <a:path w="19" h="48" extrusionOk="0">
                    <a:moveTo>
                      <a:pt x="8" y="0"/>
                    </a:moveTo>
                    <a:cubicBezTo>
                      <a:pt x="8" y="0"/>
                      <a:pt x="8" y="0"/>
                      <a:pt x="8" y="0"/>
                    </a:cubicBezTo>
                    <a:cubicBezTo>
                      <a:pt x="13" y="0"/>
                      <a:pt x="17" y="3"/>
                      <a:pt x="17" y="7"/>
                    </a:cubicBezTo>
                    <a:cubicBezTo>
                      <a:pt x="19" y="39"/>
                      <a:pt x="19" y="39"/>
                      <a:pt x="19" y="39"/>
                    </a:cubicBezTo>
                    <a:cubicBezTo>
                      <a:pt x="19" y="43"/>
                      <a:pt x="15" y="47"/>
                      <a:pt x="10" y="47"/>
                    </a:cubicBezTo>
                    <a:cubicBezTo>
                      <a:pt x="10" y="47"/>
                      <a:pt x="10" y="47"/>
                      <a:pt x="10" y="47"/>
                    </a:cubicBezTo>
                    <a:cubicBezTo>
                      <a:pt x="6" y="48"/>
                      <a:pt x="2" y="44"/>
                      <a:pt x="2" y="40"/>
                    </a:cubicBezTo>
                    <a:cubicBezTo>
                      <a:pt x="0" y="9"/>
                      <a:pt x="0" y="9"/>
                      <a:pt x="0" y="9"/>
                    </a:cubicBezTo>
                    <a:cubicBezTo>
                      <a:pt x="0" y="5"/>
                      <a:pt x="3" y="1"/>
                      <a:pt x="8" y="0"/>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63"/>
              <p:cNvSpPr/>
              <p:nvPr/>
            </p:nvSpPr>
            <p:spPr>
              <a:xfrm>
                <a:off x="801117" y="1314879"/>
                <a:ext cx="349426" cy="593215"/>
              </a:xfrm>
              <a:custGeom>
                <a:avLst/>
                <a:gdLst/>
                <a:ahLst/>
                <a:cxnLst/>
                <a:rect l="l" t="t" r="r" b="b"/>
                <a:pathLst>
                  <a:path w="31" h="52" extrusionOk="0">
                    <a:moveTo>
                      <a:pt x="23" y="1"/>
                    </a:moveTo>
                    <a:cubicBezTo>
                      <a:pt x="23" y="1"/>
                      <a:pt x="23" y="1"/>
                      <a:pt x="23" y="1"/>
                    </a:cubicBezTo>
                    <a:cubicBezTo>
                      <a:pt x="28" y="2"/>
                      <a:pt x="31" y="7"/>
                      <a:pt x="30" y="11"/>
                    </a:cubicBezTo>
                    <a:cubicBezTo>
                      <a:pt x="20" y="44"/>
                      <a:pt x="20" y="44"/>
                      <a:pt x="20" y="44"/>
                    </a:cubicBezTo>
                    <a:cubicBezTo>
                      <a:pt x="18" y="49"/>
                      <a:pt x="13" y="52"/>
                      <a:pt x="8" y="51"/>
                    </a:cubicBezTo>
                    <a:cubicBezTo>
                      <a:pt x="8" y="51"/>
                      <a:pt x="8" y="51"/>
                      <a:pt x="8" y="51"/>
                    </a:cubicBezTo>
                    <a:cubicBezTo>
                      <a:pt x="3" y="50"/>
                      <a:pt x="0" y="45"/>
                      <a:pt x="2" y="40"/>
                    </a:cubicBezTo>
                    <a:cubicBezTo>
                      <a:pt x="12" y="7"/>
                      <a:pt x="12" y="7"/>
                      <a:pt x="12" y="7"/>
                    </a:cubicBezTo>
                    <a:cubicBezTo>
                      <a:pt x="13" y="3"/>
                      <a:pt x="18" y="0"/>
                      <a:pt x="23" y="1"/>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63"/>
              <p:cNvSpPr/>
              <p:nvPr/>
            </p:nvSpPr>
            <p:spPr>
              <a:xfrm>
                <a:off x="809241" y="1696813"/>
                <a:ext cx="308793" cy="593215"/>
              </a:xfrm>
              <a:custGeom>
                <a:avLst/>
                <a:gdLst/>
                <a:ahLst/>
                <a:cxnLst/>
                <a:rect l="l" t="t" r="r" b="b"/>
                <a:pathLst>
                  <a:path w="27" h="52" extrusionOk="0">
                    <a:moveTo>
                      <a:pt x="8" y="1"/>
                    </a:moveTo>
                    <a:cubicBezTo>
                      <a:pt x="8" y="1"/>
                      <a:pt x="8" y="1"/>
                      <a:pt x="8" y="1"/>
                    </a:cubicBezTo>
                    <a:cubicBezTo>
                      <a:pt x="13" y="0"/>
                      <a:pt x="18" y="2"/>
                      <a:pt x="19" y="7"/>
                    </a:cubicBezTo>
                    <a:cubicBezTo>
                      <a:pt x="26" y="40"/>
                      <a:pt x="26" y="40"/>
                      <a:pt x="26" y="40"/>
                    </a:cubicBezTo>
                    <a:cubicBezTo>
                      <a:pt x="27" y="45"/>
                      <a:pt x="23" y="49"/>
                      <a:pt x="18" y="50"/>
                    </a:cubicBezTo>
                    <a:cubicBezTo>
                      <a:pt x="18" y="50"/>
                      <a:pt x="18" y="50"/>
                      <a:pt x="18" y="50"/>
                    </a:cubicBezTo>
                    <a:cubicBezTo>
                      <a:pt x="13" y="52"/>
                      <a:pt x="8" y="49"/>
                      <a:pt x="7" y="44"/>
                    </a:cubicBezTo>
                    <a:cubicBezTo>
                      <a:pt x="1" y="11"/>
                      <a:pt x="1" y="11"/>
                      <a:pt x="1" y="11"/>
                    </a:cubicBezTo>
                    <a:cubicBezTo>
                      <a:pt x="0" y="7"/>
                      <a:pt x="3" y="2"/>
                      <a:pt x="8" y="1"/>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63"/>
              <p:cNvSpPr/>
              <p:nvPr/>
            </p:nvSpPr>
            <p:spPr>
              <a:xfrm>
                <a:off x="752361" y="1347384"/>
                <a:ext cx="999516" cy="1755261"/>
              </a:xfrm>
              <a:custGeom>
                <a:avLst/>
                <a:gdLst/>
                <a:ahLst/>
                <a:cxnLst/>
                <a:rect l="l" t="t" r="r" b="b"/>
                <a:pathLst>
                  <a:path w="87" h="153" extrusionOk="0">
                    <a:moveTo>
                      <a:pt x="87" y="139"/>
                    </a:moveTo>
                    <a:cubicBezTo>
                      <a:pt x="82" y="118"/>
                      <a:pt x="82" y="118"/>
                      <a:pt x="82" y="118"/>
                    </a:cubicBezTo>
                    <a:cubicBezTo>
                      <a:pt x="81" y="113"/>
                      <a:pt x="79" y="109"/>
                      <a:pt x="76" y="104"/>
                    </a:cubicBezTo>
                    <a:cubicBezTo>
                      <a:pt x="68" y="93"/>
                      <a:pt x="68" y="93"/>
                      <a:pt x="68" y="93"/>
                    </a:cubicBezTo>
                    <a:cubicBezTo>
                      <a:pt x="67" y="92"/>
                      <a:pt x="66" y="91"/>
                      <a:pt x="66" y="89"/>
                    </a:cubicBezTo>
                    <a:cubicBezTo>
                      <a:pt x="57" y="60"/>
                      <a:pt x="57" y="60"/>
                      <a:pt x="57" y="60"/>
                    </a:cubicBezTo>
                    <a:cubicBezTo>
                      <a:pt x="56" y="55"/>
                      <a:pt x="51" y="53"/>
                      <a:pt x="46" y="54"/>
                    </a:cubicBezTo>
                    <a:cubicBezTo>
                      <a:pt x="46" y="54"/>
                      <a:pt x="46" y="54"/>
                      <a:pt x="46" y="54"/>
                    </a:cubicBezTo>
                    <a:cubicBezTo>
                      <a:pt x="41" y="55"/>
                      <a:pt x="38" y="60"/>
                      <a:pt x="40" y="65"/>
                    </a:cubicBezTo>
                    <a:cubicBezTo>
                      <a:pt x="45" y="85"/>
                      <a:pt x="45" y="85"/>
                      <a:pt x="45" y="85"/>
                    </a:cubicBezTo>
                    <a:cubicBezTo>
                      <a:pt x="30" y="69"/>
                      <a:pt x="30" y="69"/>
                      <a:pt x="30" y="69"/>
                    </a:cubicBezTo>
                    <a:cubicBezTo>
                      <a:pt x="18" y="41"/>
                      <a:pt x="18" y="41"/>
                      <a:pt x="18" y="41"/>
                    </a:cubicBezTo>
                    <a:cubicBezTo>
                      <a:pt x="21" y="9"/>
                      <a:pt x="21" y="9"/>
                      <a:pt x="21" y="9"/>
                    </a:cubicBezTo>
                    <a:cubicBezTo>
                      <a:pt x="22" y="4"/>
                      <a:pt x="18" y="0"/>
                      <a:pt x="13" y="0"/>
                    </a:cubicBezTo>
                    <a:cubicBezTo>
                      <a:pt x="13" y="0"/>
                      <a:pt x="13" y="0"/>
                      <a:pt x="13" y="0"/>
                    </a:cubicBezTo>
                    <a:cubicBezTo>
                      <a:pt x="8" y="0"/>
                      <a:pt x="3" y="3"/>
                      <a:pt x="3" y="8"/>
                    </a:cubicBezTo>
                    <a:cubicBezTo>
                      <a:pt x="0" y="46"/>
                      <a:pt x="0" y="46"/>
                      <a:pt x="0" y="46"/>
                    </a:cubicBezTo>
                    <a:cubicBezTo>
                      <a:pt x="0" y="46"/>
                      <a:pt x="6" y="71"/>
                      <a:pt x="8" y="78"/>
                    </a:cubicBezTo>
                    <a:cubicBezTo>
                      <a:pt x="8" y="80"/>
                      <a:pt x="9" y="82"/>
                      <a:pt x="10" y="84"/>
                    </a:cubicBezTo>
                    <a:cubicBezTo>
                      <a:pt x="14" y="92"/>
                      <a:pt x="24" y="114"/>
                      <a:pt x="39" y="129"/>
                    </a:cubicBezTo>
                    <a:cubicBezTo>
                      <a:pt x="54" y="153"/>
                      <a:pt x="54" y="153"/>
                      <a:pt x="54" y="153"/>
                    </a:cubicBezTo>
                    <a:lnTo>
                      <a:pt x="87" y="139"/>
                    </a:lnTo>
                    <a:close/>
                  </a:path>
                </a:pathLst>
              </a:custGeom>
              <a:solidFill>
                <a:srgbClr val="E8B9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63"/>
              <p:cNvSpPr/>
              <p:nvPr/>
            </p:nvSpPr>
            <p:spPr>
              <a:xfrm>
                <a:off x="1166790" y="3029511"/>
                <a:ext cx="722100" cy="2517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63"/>
              <p:cNvSpPr/>
              <p:nvPr/>
            </p:nvSpPr>
            <p:spPr>
              <a:xfrm>
                <a:off x="1166790" y="3346431"/>
                <a:ext cx="674100" cy="7560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63"/>
              <p:cNvSpPr/>
              <p:nvPr/>
            </p:nvSpPr>
            <p:spPr>
              <a:xfrm>
                <a:off x="2595132" y="3062016"/>
                <a:ext cx="64800" cy="169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63"/>
              <p:cNvSpPr/>
              <p:nvPr/>
            </p:nvSpPr>
            <p:spPr>
              <a:xfrm>
                <a:off x="2773906" y="2948249"/>
                <a:ext cx="463192" cy="528206"/>
              </a:xfrm>
              <a:custGeom>
                <a:avLst/>
                <a:gdLst/>
                <a:ahLst/>
                <a:cxnLst/>
                <a:rect l="l" t="t" r="r" b="b"/>
                <a:pathLst>
                  <a:path w="57" h="65" extrusionOk="0">
                    <a:moveTo>
                      <a:pt x="57" y="65"/>
                    </a:moveTo>
                    <a:lnTo>
                      <a:pt x="0" y="65"/>
                    </a:lnTo>
                    <a:lnTo>
                      <a:pt x="0" y="0"/>
                    </a:lnTo>
                    <a:lnTo>
                      <a:pt x="51" y="0"/>
                    </a:lnTo>
                    <a:lnTo>
                      <a:pt x="57" y="65"/>
                    </a:lnTo>
                    <a:close/>
                  </a:path>
                </a:pathLst>
              </a:custGeom>
              <a:solidFill>
                <a:srgbClr val="E8B9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63"/>
              <p:cNvSpPr/>
              <p:nvPr/>
            </p:nvSpPr>
            <p:spPr>
              <a:xfrm>
                <a:off x="3302107" y="1558665"/>
                <a:ext cx="381931" cy="536330"/>
              </a:xfrm>
              <a:custGeom>
                <a:avLst/>
                <a:gdLst/>
                <a:ahLst/>
                <a:cxnLst/>
                <a:rect l="l" t="t" r="r" b="b"/>
                <a:pathLst>
                  <a:path w="33" h="47" extrusionOk="0">
                    <a:moveTo>
                      <a:pt x="6" y="1"/>
                    </a:moveTo>
                    <a:cubicBezTo>
                      <a:pt x="6" y="2"/>
                      <a:pt x="6" y="2"/>
                      <a:pt x="6" y="2"/>
                    </a:cubicBezTo>
                    <a:cubicBezTo>
                      <a:pt x="2" y="3"/>
                      <a:pt x="0" y="8"/>
                      <a:pt x="2" y="12"/>
                    </a:cubicBezTo>
                    <a:cubicBezTo>
                      <a:pt x="15" y="41"/>
                      <a:pt x="15" y="41"/>
                      <a:pt x="15" y="41"/>
                    </a:cubicBezTo>
                    <a:cubicBezTo>
                      <a:pt x="17" y="45"/>
                      <a:pt x="22" y="47"/>
                      <a:pt x="27" y="45"/>
                    </a:cubicBezTo>
                    <a:cubicBezTo>
                      <a:pt x="27" y="45"/>
                      <a:pt x="27" y="45"/>
                      <a:pt x="27" y="45"/>
                    </a:cubicBezTo>
                    <a:cubicBezTo>
                      <a:pt x="31" y="44"/>
                      <a:pt x="33" y="39"/>
                      <a:pt x="31" y="35"/>
                    </a:cubicBezTo>
                    <a:cubicBezTo>
                      <a:pt x="17" y="6"/>
                      <a:pt x="17" y="6"/>
                      <a:pt x="17" y="6"/>
                    </a:cubicBezTo>
                    <a:cubicBezTo>
                      <a:pt x="15" y="2"/>
                      <a:pt x="10" y="0"/>
                      <a:pt x="6" y="1"/>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63"/>
              <p:cNvSpPr/>
              <p:nvPr/>
            </p:nvSpPr>
            <p:spPr>
              <a:xfrm>
                <a:off x="3277726" y="1371765"/>
                <a:ext cx="381931" cy="536330"/>
              </a:xfrm>
              <a:custGeom>
                <a:avLst/>
                <a:gdLst/>
                <a:ahLst/>
                <a:cxnLst/>
                <a:rect l="l" t="t" r="r" b="b"/>
                <a:pathLst>
                  <a:path w="33" h="47" extrusionOk="0">
                    <a:moveTo>
                      <a:pt x="6" y="2"/>
                    </a:moveTo>
                    <a:cubicBezTo>
                      <a:pt x="6" y="2"/>
                      <a:pt x="6" y="2"/>
                      <a:pt x="6" y="2"/>
                    </a:cubicBezTo>
                    <a:cubicBezTo>
                      <a:pt x="2" y="3"/>
                      <a:pt x="0" y="8"/>
                      <a:pt x="2" y="12"/>
                    </a:cubicBezTo>
                    <a:cubicBezTo>
                      <a:pt x="16" y="41"/>
                      <a:pt x="16" y="41"/>
                      <a:pt x="16" y="41"/>
                    </a:cubicBezTo>
                    <a:cubicBezTo>
                      <a:pt x="17" y="45"/>
                      <a:pt x="22" y="47"/>
                      <a:pt x="27" y="46"/>
                    </a:cubicBezTo>
                    <a:cubicBezTo>
                      <a:pt x="27" y="46"/>
                      <a:pt x="27" y="46"/>
                      <a:pt x="27" y="46"/>
                    </a:cubicBezTo>
                    <a:cubicBezTo>
                      <a:pt x="31" y="44"/>
                      <a:pt x="33" y="39"/>
                      <a:pt x="31" y="35"/>
                    </a:cubicBezTo>
                    <a:cubicBezTo>
                      <a:pt x="17" y="6"/>
                      <a:pt x="17" y="6"/>
                      <a:pt x="17" y="6"/>
                    </a:cubicBezTo>
                    <a:cubicBezTo>
                      <a:pt x="15" y="2"/>
                      <a:pt x="10" y="0"/>
                      <a:pt x="6" y="2"/>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63"/>
              <p:cNvSpPr/>
              <p:nvPr/>
            </p:nvSpPr>
            <p:spPr>
              <a:xfrm>
                <a:off x="3432125" y="1713066"/>
                <a:ext cx="211279" cy="552582"/>
              </a:xfrm>
              <a:custGeom>
                <a:avLst/>
                <a:gdLst/>
                <a:ahLst/>
                <a:cxnLst/>
                <a:rect l="l" t="t" r="r" b="b"/>
                <a:pathLst>
                  <a:path w="19" h="48" extrusionOk="0">
                    <a:moveTo>
                      <a:pt x="11" y="0"/>
                    </a:moveTo>
                    <a:cubicBezTo>
                      <a:pt x="11" y="0"/>
                      <a:pt x="11" y="0"/>
                      <a:pt x="11" y="0"/>
                    </a:cubicBezTo>
                    <a:cubicBezTo>
                      <a:pt x="6" y="0"/>
                      <a:pt x="2" y="3"/>
                      <a:pt x="2" y="7"/>
                    </a:cubicBezTo>
                    <a:cubicBezTo>
                      <a:pt x="0" y="39"/>
                      <a:pt x="0" y="39"/>
                      <a:pt x="0" y="39"/>
                    </a:cubicBezTo>
                    <a:cubicBezTo>
                      <a:pt x="0" y="43"/>
                      <a:pt x="4" y="47"/>
                      <a:pt x="8" y="47"/>
                    </a:cubicBezTo>
                    <a:cubicBezTo>
                      <a:pt x="8" y="47"/>
                      <a:pt x="8" y="47"/>
                      <a:pt x="8" y="47"/>
                    </a:cubicBezTo>
                    <a:cubicBezTo>
                      <a:pt x="13" y="48"/>
                      <a:pt x="17" y="44"/>
                      <a:pt x="17" y="40"/>
                    </a:cubicBezTo>
                    <a:cubicBezTo>
                      <a:pt x="19" y="9"/>
                      <a:pt x="19" y="9"/>
                      <a:pt x="19" y="9"/>
                    </a:cubicBezTo>
                    <a:cubicBezTo>
                      <a:pt x="19" y="5"/>
                      <a:pt x="15" y="1"/>
                      <a:pt x="11" y="0"/>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63"/>
              <p:cNvSpPr/>
              <p:nvPr/>
            </p:nvSpPr>
            <p:spPr>
              <a:xfrm>
                <a:off x="3375240" y="1314879"/>
                <a:ext cx="341297" cy="593215"/>
              </a:xfrm>
              <a:custGeom>
                <a:avLst/>
                <a:gdLst/>
                <a:ahLst/>
                <a:cxnLst/>
                <a:rect l="l" t="t" r="r" b="b"/>
                <a:pathLst>
                  <a:path w="30" h="52" extrusionOk="0">
                    <a:moveTo>
                      <a:pt x="8" y="1"/>
                    </a:moveTo>
                    <a:cubicBezTo>
                      <a:pt x="7" y="1"/>
                      <a:pt x="7" y="1"/>
                      <a:pt x="7" y="1"/>
                    </a:cubicBezTo>
                    <a:cubicBezTo>
                      <a:pt x="3" y="2"/>
                      <a:pt x="0" y="7"/>
                      <a:pt x="1" y="11"/>
                    </a:cubicBezTo>
                    <a:cubicBezTo>
                      <a:pt x="11" y="44"/>
                      <a:pt x="11" y="44"/>
                      <a:pt x="11" y="44"/>
                    </a:cubicBezTo>
                    <a:cubicBezTo>
                      <a:pt x="13" y="49"/>
                      <a:pt x="18" y="52"/>
                      <a:pt x="22" y="51"/>
                    </a:cubicBezTo>
                    <a:cubicBezTo>
                      <a:pt x="23" y="51"/>
                      <a:pt x="23" y="51"/>
                      <a:pt x="23" y="51"/>
                    </a:cubicBezTo>
                    <a:cubicBezTo>
                      <a:pt x="27" y="50"/>
                      <a:pt x="30" y="45"/>
                      <a:pt x="29" y="40"/>
                    </a:cubicBezTo>
                    <a:cubicBezTo>
                      <a:pt x="19" y="7"/>
                      <a:pt x="19" y="7"/>
                      <a:pt x="19" y="7"/>
                    </a:cubicBezTo>
                    <a:cubicBezTo>
                      <a:pt x="17" y="3"/>
                      <a:pt x="12" y="0"/>
                      <a:pt x="8" y="1"/>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63"/>
              <p:cNvSpPr/>
              <p:nvPr/>
            </p:nvSpPr>
            <p:spPr>
              <a:xfrm>
                <a:off x="3407744" y="1696813"/>
                <a:ext cx="308793" cy="593215"/>
              </a:xfrm>
              <a:custGeom>
                <a:avLst/>
                <a:gdLst/>
                <a:ahLst/>
                <a:cxnLst/>
                <a:rect l="l" t="t" r="r" b="b"/>
                <a:pathLst>
                  <a:path w="27" h="52" extrusionOk="0">
                    <a:moveTo>
                      <a:pt x="19" y="1"/>
                    </a:moveTo>
                    <a:cubicBezTo>
                      <a:pt x="19" y="1"/>
                      <a:pt x="19" y="1"/>
                      <a:pt x="19" y="1"/>
                    </a:cubicBezTo>
                    <a:cubicBezTo>
                      <a:pt x="14" y="0"/>
                      <a:pt x="9" y="2"/>
                      <a:pt x="8" y="7"/>
                    </a:cubicBezTo>
                    <a:cubicBezTo>
                      <a:pt x="1" y="40"/>
                      <a:pt x="1" y="40"/>
                      <a:pt x="1" y="40"/>
                    </a:cubicBezTo>
                    <a:cubicBezTo>
                      <a:pt x="0" y="45"/>
                      <a:pt x="3" y="49"/>
                      <a:pt x="8" y="50"/>
                    </a:cubicBezTo>
                    <a:cubicBezTo>
                      <a:pt x="9" y="50"/>
                      <a:pt x="9" y="50"/>
                      <a:pt x="9" y="50"/>
                    </a:cubicBezTo>
                    <a:cubicBezTo>
                      <a:pt x="14" y="52"/>
                      <a:pt x="18" y="49"/>
                      <a:pt x="19" y="44"/>
                    </a:cubicBezTo>
                    <a:cubicBezTo>
                      <a:pt x="26" y="11"/>
                      <a:pt x="26" y="11"/>
                      <a:pt x="26" y="11"/>
                    </a:cubicBezTo>
                    <a:cubicBezTo>
                      <a:pt x="27" y="7"/>
                      <a:pt x="24" y="2"/>
                      <a:pt x="19" y="1"/>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63"/>
              <p:cNvSpPr/>
              <p:nvPr/>
            </p:nvSpPr>
            <p:spPr>
              <a:xfrm>
                <a:off x="2773906" y="1347384"/>
                <a:ext cx="991387" cy="1755261"/>
              </a:xfrm>
              <a:custGeom>
                <a:avLst/>
                <a:gdLst/>
                <a:ahLst/>
                <a:cxnLst/>
                <a:rect l="l" t="t" r="r" b="b"/>
                <a:pathLst>
                  <a:path w="86" h="153" extrusionOk="0">
                    <a:moveTo>
                      <a:pt x="0" y="139"/>
                    </a:moveTo>
                    <a:cubicBezTo>
                      <a:pt x="5" y="118"/>
                      <a:pt x="5" y="118"/>
                      <a:pt x="5" y="118"/>
                    </a:cubicBezTo>
                    <a:cubicBezTo>
                      <a:pt x="6" y="113"/>
                      <a:pt x="8" y="109"/>
                      <a:pt x="11" y="104"/>
                    </a:cubicBezTo>
                    <a:cubicBezTo>
                      <a:pt x="19" y="93"/>
                      <a:pt x="19" y="93"/>
                      <a:pt x="19" y="93"/>
                    </a:cubicBezTo>
                    <a:cubicBezTo>
                      <a:pt x="20" y="92"/>
                      <a:pt x="21" y="91"/>
                      <a:pt x="21" y="89"/>
                    </a:cubicBezTo>
                    <a:cubicBezTo>
                      <a:pt x="29" y="60"/>
                      <a:pt x="29" y="60"/>
                      <a:pt x="29" y="60"/>
                    </a:cubicBezTo>
                    <a:cubicBezTo>
                      <a:pt x="31" y="55"/>
                      <a:pt x="36" y="53"/>
                      <a:pt x="40" y="54"/>
                    </a:cubicBezTo>
                    <a:cubicBezTo>
                      <a:pt x="41" y="54"/>
                      <a:pt x="41" y="54"/>
                      <a:pt x="41" y="54"/>
                    </a:cubicBezTo>
                    <a:cubicBezTo>
                      <a:pt x="45" y="55"/>
                      <a:pt x="48" y="60"/>
                      <a:pt x="47" y="65"/>
                    </a:cubicBezTo>
                    <a:cubicBezTo>
                      <a:pt x="42" y="85"/>
                      <a:pt x="42" y="85"/>
                      <a:pt x="42" y="85"/>
                    </a:cubicBezTo>
                    <a:cubicBezTo>
                      <a:pt x="56" y="69"/>
                      <a:pt x="56" y="69"/>
                      <a:pt x="56" y="69"/>
                    </a:cubicBezTo>
                    <a:cubicBezTo>
                      <a:pt x="69" y="41"/>
                      <a:pt x="69" y="41"/>
                      <a:pt x="69" y="41"/>
                    </a:cubicBezTo>
                    <a:cubicBezTo>
                      <a:pt x="65" y="9"/>
                      <a:pt x="65" y="9"/>
                      <a:pt x="65" y="9"/>
                    </a:cubicBezTo>
                    <a:cubicBezTo>
                      <a:pt x="65" y="4"/>
                      <a:pt x="69" y="0"/>
                      <a:pt x="74" y="0"/>
                    </a:cubicBezTo>
                    <a:cubicBezTo>
                      <a:pt x="74" y="0"/>
                      <a:pt x="74" y="0"/>
                      <a:pt x="74" y="0"/>
                    </a:cubicBezTo>
                    <a:cubicBezTo>
                      <a:pt x="79" y="0"/>
                      <a:pt x="83" y="3"/>
                      <a:pt x="84" y="8"/>
                    </a:cubicBezTo>
                    <a:cubicBezTo>
                      <a:pt x="86" y="46"/>
                      <a:pt x="86" y="46"/>
                      <a:pt x="86" y="46"/>
                    </a:cubicBezTo>
                    <a:cubicBezTo>
                      <a:pt x="86" y="46"/>
                      <a:pt x="81" y="71"/>
                      <a:pt x="79" y="78"/>
                    </a:cubicBezTo>
                    <a:cubicBezTo>
                      <a:pt x="78" y="80"/>
                      <a:pt x="77" y="82"/>
                      <a:pt x="76" y="84"/>
                    </a:cubicBezTo>
                    <a:cubicBezTo>
                      <a:pt x="73" y="92"/>
                      <a:pt x="62" y="114"/>
                      <a:pt x="48" y="129"/>
                    </a:cubicBezTo>
                    <a:cubicBezTo>
                      <a:pt x="33" y="153"/>
                      <a:pt x="33" y="153"/>
                      <a:pt x="33" y="153"/>
                    </a:cubicBezTo>
                    <a:lnTo>
                      <a:pt x="0" y="139"/>
                    </a:lnTo>
                    <a:close/>
                  </a:path>
                </a:pathLst>
              </a:custGeom>
              <a:solidFill>
                <a:srgbClr val="E8B9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63"/>
              <p:cNvSpPr/>
              <p:nvPr/>
            </p:nvSpPr>
            <p:spPr>
              <a:xfrm>
                <a:off x="2635765" y="3029511"/>
                <a:ext cx="722100" cy="2517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63"/>
              <p:cNvSpPr/>
              <p:nvPr/>
            </p:nvSpPr>
            <p:spPr>
              <a:xfrm>
                <a:off x="2684522" y="3346431"/>
                <a:ext cx="674100" cy="7560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63"/>
              <p:cNvSpPr/>
              <p:nvPr/>
            </p:nvSpPr>
            <p:spPr>
              <a:xfrm>
                <a:off x="1784376" y="3102645"/>
                <a:ext cx="81600" cy="81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63"/>
              <p:cNvSpPr/>
              <p:nvPr/>
            </p:nvSpPr>
            <p:spPr>
              <a:xfrm>
                <a:off x="2660141" y="3102645"/>
                <a:ext cx="81600" cy="81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813"/>
        <p:cNvGrpSpPr/>
        <p:nvPr/>
      </p:nvGrpSpPr>
      <p:grpSpPr>
        <a:xfrm>
          <a:off x="0" y="0"/>
          <a:ext cx="0" cy="0"/>
          <a:chOff x="0" y="0"/>
          <a:chExt cx="0" cy="0"/>
        </a:xfrm>
      </p:grpSpPr>
      <p:pic>
        <p:nvPicPr>
          <p:cNvPr id="814" name="Google Shape;814;p64"/>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815" name="Google Shape;815;p64"/>
          <p:cNvGrpSpPr/>
          <p:nvPr/>
        </p:nvGrpSpPr>
        <p:grpSpPr>
          <a:xfrm>
            <a:off x="246666" y="209479"/>
            <a:ext cx="8650669" cy="4723650"/>
            <a:chOff x="159550" y="164300"/>
            <a:chExt cx="8834425" cy="4823989"/>
          </a:xfrm>
        </p:grpSpPr>
        <p:cxnSp>
          <p:nvCxnSpPr>
            <p:cNvPr id="816" name="Google Shape;816;p64"/>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817" name="Google Shape;817;p64"/>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818" name="Google Shape;818;p64"/>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819" name="Google Shape;819;p64"/>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820" name="Google Shape;820;p64"/>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821" name="Google Shape;821;p64"/>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grpSp>
        <p:nvGrpSpPr>
          <p:cNvPr id="822" name="Google Shape;822;p64"/>
          <p:cNvGrpSpPr/>
          <p:nvPr/>
        </p:nvGrpSpPr>
        <p:grpSpPr>
          <a:xfrm>
            <a:off x="8086147" y="4119280"/>
            <a:ext cx="807600" cy="807600"/>
            <a:chOff x="8086147" y="4119280"/>
            <a:chExt cx="807600" cy="807600"/>
          </a:xfrm>
        </p:grpSpPr>
        <p:sp>
          <p:nvSpPr>
            <p:cNvPr id="823" name="Google Shape;823;p64"/>
            <p:cNvSpPr/>
            <p:nvPr/>
          </p:nvSpPr>
          <p:spPr>
            <a:xfrm>
              <a:off x="8086147" y="4119280"/>
              <a:ext cx="807600" cy="807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824" name="Google Shape;824;p64"/>
            <p:cNvGrpSpPr/>
            <p:nvPr/>
          </p:nvGrpSpPr>
          <p:grpSpPr>
            <a:xfrm>
              <a:off x="8231610" y="4193109"/>
              <a:ext cx="516364" cy="659803"/>
              <a:chOff x="3824803" y="600804"/>
              <a:chExt cx="2841850" cy="3631275"/>
            </a:xfrm>
          </p:grpSpPr>
          <p:sp>
            <p:nvSpPr>
              <p:cNvPr id="825" name="Google Shape;825;p64"/>
              <p:cNvSpPr/>
              <p:nvPr/>
            </p:nvSpPr>
            <p:spPr>
              <a:xfrm>
                <a:off x="4884856" y="2788592"/>
                <a:ext cx="736776" cy="556344"/>
              </a:xfrm>
              <a:custGeom>
                <a:avLst/>
                <a:gdLst/>
                <a:ahLst/>
                <a:cxnLst/>
                <a:rect l="l" t="t" r="r" b="b"/>
                <a:pathLst>
                  <a:path w="69" h="52" extrusionOk="0">
                    <a:moveTo>
                      <a:pt x="69" y="20"/>
                    </a:moveTo>
                    <a:cubicBezTo>
                      <a:pt x="69" y="0"/>
                      <a:pt x="69" y="0"/>
                      <a:pt x="69" y="0"/>
                    </a:cubicBezTo>
                    <a:cubicBezTo>
                      <a:pt x="60" y="11"/>
                      <a:pt x="52" y="13"/>
                      <a:pt x="35" y="13"/>
                    </a:cubicBezTo>
                    <a:cubicBezTo>
                      <a:pt x="34" y="13"/>
                      <a:pt x="34" y="13"/>
                      <a:pt x="34" y="13"/>
                    </a:cubicBezTo>
                    <a:cubicBezTo>
                      <a:pt x="34" y="13"/>
                      <a:pt x="34" y="13"/>
                      <a:pt x="34" y="13"/>
                    </a:cubicBezTo>
                    <a:cubicBezTo>
                      <a:pt x="17" y="13"/>
                      <a:pt x="9" y="11"/>
                      <a:pt x="0" y="0"/>
                    </a:cubicBezTo>
                    <a:cubicBezTo>
                      <a:pt x="0" y="20"/>
                      <a:pt x="0" y="20"/>
                      <a:pt x="0" y="20"/>
                    </a:cubicBezTo>
                    <a:cubicBezTo>
                      <a:pt x="34" y="52"/>
                      <a:pt x="34" y="52"/>
                      <a:pt x="34" y="52"/>
                    </a:cubicBezTo>
                    <a:lnTo>
                      <a:pt x="69" y="20"/>
                    </a:lnTo>
                    <a:close/>
                  </a:path>
                </a:pathLst>
              </a:custGeom>
              <a:solidFill>
                <a:srgbClr val="F2C28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64"/>
              <p:cNvSpPr/>
              <p:nvPr/>
            </p:nvSpPr>
            <p:spPr>
              <a:xfrm>
                <a:off x="4884856" y="2788592"/>
                <a:ext cx="736776" cy="556344"/>
              </a:xfrm>
              <a:custGeom>
                <a:avLst/>
                <a:gdLst/>
                <a:ahLst/>
                <a:cxnLst/>
                <a:rect l="l" t="t" r="r" b="b"/>
                <a:pathLst>
                  <a:path w="69" h="52" extrusionOk="0">
                    <a:moveTo>
                      <a:pt x="0" y="20"/>
                    </a:moveTo>
                    <a:cubicBezTo>
                      <a:pt x="0" y="0"/>
                      <a:pt x="0" y="0"/>
                      <a:pt x="0" y="0"/>
                    </a:cubicBezTo>
                    <a:cubicBezTo>
                      <a:pt x="9" y="11"/>
                      <a:pt x="17" y="13"/>
                      <a:pt x="34" y="13"/>
                    </a:cubicBezTo>
                    <a:cubicBezTo>
                      <a:pt x="34" y="13"/>
                      <a:pt x="34" y="13"/>
                      <a:pt x="34" y="13"/>
                    </a:cubicBezTo>
                    <a:cubicBezTo>
                      <a:pt x="35" y="13"/>
                      <a:pt x="35" y="13"/>
                      <a:pt x="35" y="13"/>
                    </a:cubicBezTo>
                    <a:cubicBezTo>
                      <a:pt x="52" y="13"/>
                      <a:pt x="60" y="11"/>
                      <a:pt x="69" y="0"/>
                    </a:cubicBezTo>
                    <a:cubicBezTo>
                      <a:pt x="69" y="20"/>
                      <a:pt x="69" y="20"/>
                      <a:pt x="69" y="20"/>
                    </a:cubicBezTo>
                    <a:cubicBezTo>
                      <a:pt x="34" y="52"/>
                      <a:pt x="34" y="52"/>
                      <a:pt x="34" y="52"/>
                    </a:cubicBezTo>
                    <a:lnTo>
                      <a:pt x="0" y="20"/>
                    </a:lnTo>
                    <a:close/>
                  </a:path>
                </a:pathLst>
              </a:custGeom>
              <a:solidFill>
                <a:srgbClr val="5A381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64"/>
              <p:cNvSpPr/>
              <p:nvPr/>
            </p:nvSpPr>
            <p:spPr>
              <a:xfrm>
                <a:off x="3824803" y="3172016"/>
                <a:ext cx="1330712" cy="1060063"/>
              </a:xfrm>
              <a:custGeom>
                <a:avLst/>
                <a:gdLst/>
                <a:ahLst/>
                <a:cxnLst/>
                <a:rect l="l" t="t" r="r" b="b"/>
                <a:pathLst>
                  <a:path w="125" h="100" extrusionOk="0">
                    <a:moveTo>
                      <a:pt x="125" y="40"/>
                    </a:moveTo>
                    <a:cubicBezTo>
                      <a:pt x="124" y="26"/>
                      <a:pt x="124" y="26"/>
                      <a:pt x="124" y="26"/>
                    </a:cubicBezTo>
                    <a:cubicBezTo>
                      <a:pt x="111" y="36"/>
                      <a:pt x="111" y="36"/>
                      <a:pt x="111" y="36"/>
                    </a:cubicBezTo>
                    <a:cubicBezTo>
                      <a:pt x="77" y="0"/>
                      <a:pt x="77" y="0"/>
                      <a:pt x="77" y="0"/>
                    </a:cubicBezTo>
                    <a:cubicBezTo>
                      <a:pt x="30" y="12"/>
                      <a:pt x="30" y="12"/>
                      <a:pt x="30" y="12"/>
                    </a:cubicBezTo>
                    <a:cubicBezTo>
                      <a:pt x="12" y="18"/>
                      <a:pt x="0" y="34"/>
                      <a:pt x="0" y="52"/>
                    </a:cubicBezTo>
                    <a:cubicBezTo>
                      <a:pt x="0" y="100"/>
                      <a:pt x="0" y="100"/>
                      <a:pt x="0" y="100"/>
                    </a:cubicBezTo>
                    <a:cubicBezTo>
                      <a:pt x="11" y="100"/>
                      <a:pt x="11" y="100"/>
                      <a:pt x="11" y="100"/>
                    </a:cubicBezTo>
                    <a:cubicBezTo>
                      <a:pt x="43" y="100"/>
                      <a:pt x="43" y="100"/>
                      <a:pt x="43" y="100"/>
                    </a:cubicBezTo>
                    <a:cubicBezTo>
                      <a:pt x="52" y="100"/>
                      <a:pt x="52" y="100"/>
                      <a:pt x="52" y="100"/>
                    </a:cubicBezTo>
                    <a:cubicBezTo>
                      <a:pt x="120" y="100"/>
                      <a:pt x="120" y="100"/>
                      <a:pt x="120" y="100"/>
                    </a:cubicBezTo>
                    <a:lnTo>
                      <a:pt x="125" y="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64"/>
              <p:cNvSpPr/>
              <p:nvPr/>
            </p:nvSpPr>
            <p:spPr>
              <a:xfrm>
                <a:off x="5350980" y="3172016"/>
                <a:ext cx="1315673" cy="1060063"/>
              </a:xfrm>
              <a:custGeom>
                <a:avLst/>
                <a:gdLst/>
                <a:ahLst/>
                <a:cxnLst/>
                <a:rect l="l" t="t" r="r" b="b"/>
                <a:pathLst>
                  <a:path w="124" h="100" extrusionOk="0">
                    <a:moveTo>
                      <a:pt x="0" y="40"/>
                    </a:moveTo>
                    <a:cubicBezTo>
                      <a:pt x="1" y="26"/>
                      <a:pt x="1" y="26"/>
                      <a:pt x="1" y="26"/>
                    </a:cubicBezTo>
                    <a:cubicBezTo>
                      <a:pt x="13" y="36"/>
                      <a:pt x="13" y="36"/>
                      <a:pt x="13" y="36"/>
                    </a:cubicBezTo>
                    <a:cubicBezTo>
                      <a:pt x="48" y="0"/>
                      <a:pt x="48" y="0"/>
                      <a:pt x="48" y="0"/>
                    </a:cubicBezTo>
                    <a:cubicBezTo>
                      <a:pt x="95" y="12"/>
                      <a:pt x="95" y="12"/>
                      <a:pt x="95" y="12"/>
                    </a:cubicBezTo>
                    <a:cubicBezTo>
                      <a:pt x="113" y="18"/>
                      <a:pt x="124" y="34"/>
                      <a:pt x="124" y="52"/>
                    </a:cubicBezTo>
                    <a:cubicBezTo>
                      <a:pt x="124" y="100"/>
                      <a:pt x="124" y="100"/>
                      <a:pt x="124" y="100"/>
                    </a:cubicBezTo>
                    <a:cubicBezTo>
                      <a:pt x="113" y="100"/>
                      <a:pt x="113" y="100"/>
                      <a:pt x="113" y="100"/>
                    </a:cubicBezTo>
                    <a:cubicBezTo>
                      <a:pt x="82" y="100"/>
                      <a:pt x="82" y="100"/>
                      <a:pt x="82" y="100"/>
                    </a:cubicBezTo>
                    <a:cubicBezTo>
                      <a:pt x="73" y="100"/>
                      <a:pt x="73" y="100"/>
                      <a:pt x="73" y="100"/>
                    </a:cubicBezTo>
                    <a:cubicBezTo>
                      <a:pt x="5" y="100"/>
                      <a:pt x="5" y="100"/>
                      <a:pt x="5" y="100"/>
                    </a:cubicBezTo>
                    <a:lnTo>
                      <a:pt x="0" y="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64"/>
              <p:cNvSpPr/>
              <p:nvPr/>
            </p:nvSpPr>
            <p:spPr>
              <a:xfrm>
                <a:off x="5140473" y="3344936"/>
                <a:ext cx="225544" cy="255618"/>
              </a:xfrm>
              <a:custGeom>
                <a:avLst/>
                <a:gdLst/>
                <a:ahLst/>
                <a:cxnLst/>
                <a:rect l="l" t="t" r="r" b="b"/>
                <a:pathLst>
                  <a:path w="30" h="34" extrusionOk="0">
                    <a:moveTo>
                      <a:pt x="14" y="0"/>
                    </a:moveTo>
                    <a:lnTo>
                      <a:pt x="0" y="14"/>
                    </a:lnTo>
                    <a:lnTo>
                      <a:pt x="2" y="34"/>
                    </a:lnTo>
                    <a:lnTo>
                      <a:pt x="28" y="34"/>
                    </a:lnTo>
                    <a:lnTo>
                      <a:pt x="30" y="14"/>
                    </a:lnTo>
                    <a:lnTo>
                      <a:pt x="1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64"/>
              <p:cNvSpPr/>
              <p:nvPr/>
            </p:nvSpPr>
            <p:spPr>
              <a:xfrm>
                <a:off x="5095364" y="3600554"/>
                <a:ext cx="308246" cy="631526"/>
              </a:xfrm>
              <a:custGeom>
                <a:avLst/>
                <a:gdLst/>
                <a:ahLst/>
                <a:cxnLst/>
                <a:rect l="l" t="t" r="r" b="b"/>
                <a:pathLst>
                  <a:path w="41" h="84" extrusionOk="0">
                    <a:moveTo>
                      <a:pt x="8" y="0"/>
                    </a:moveTo>
                    <a:lnTo>
                      <a:pt x="0" y="84"/>
                    </a:lnTo>
                    <a:lnTo>
                      <a:pt x="41" y="84"/>
                    </a:lnTo>
                    <a:lnTo>
                      <a:pt x="34" y="0"/>
                    </a:lnTo>
                    <a:lnTo>
                      <a:pt x="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64"/>
              <p:cNvSpPr/>
              <p:nvPr/>
            </p:nvSpPr>
            <p:spPr>
              <a:xfrm>
                <a:off x="4463841" y="1322548"/>
                <a:ext cx="1578806" cy="1638958"/>
              </a:xfrm>
              <a:custGeom>
                <a:avLst/>
                <a:gdLst/>
                <a:ahLst/>
                <a:cxnLst/>
                <a:rect l="l" t="t" r="r" b="b"/>
                <a:pathLst>
                  <a:path w="149" h="154" extrusionOk="0">
                    <a:moveTo>
                      <a:pt x="75" y="154"/>
                    </a:moveTo>
                    <a:cubicBezTo>
                      <a:pt x="75" y="154"/>
                      <a:pt x="75" y="154"/>
                      <a:pt x="75" y="154"/>
                    </a:cubicBezTo>
                    <a:cubicBezTo>
                      <a:pt x="75" y="154"/>
                      <a:pt x="75" y="154"/>
                      <a:pt x="75" y="154"/>
                    </a:cubicBezTo>
                    <a:cubicBezTo>
                      <a:pt x="75" y="154"/>
                      <a:pt x="75" y="154"/>
                      <a:pt x="75" y="154"/>
                    </a:cubicBezTo>
                    <a:cubicBezTo>
                      <a:pt x="75" y="154"/>
                      <a:pt x="75" y="154"/>
                      <a:pt x="75" y="154"/>
                    </a:cubicBezTo>
                    <a:cubicBezTo>
                      <a:pt x="93" y="154"/>
                      <a:pt x="100" y="151"/>
                      <a:pt x="109" y="141"/>
                    </a:cubicBezTo>
                    <a:cubicBezTo>
                      <a:pt x="113" y="136"/>
                      <a:pt x="118" y="130"/>
                      <a:pt x="123" y="121"/>
                    </a:cubicBezTo>
                    <a:cubicBezTo>
                      <a:pt x="128" y="114"/>
                      <a:pt x="132" y="104"/>
                      <a:pt x="135" y="91"/>
                    </a:cubicBezTo>
                    <a:cubicBezTo>
                      <a:pt x="135" y="91"/>
                      <a:pt x="135" y="91"/>
                      <a:pt x="136" y="91"/>
                    </a:cubicBezTo>
                    <a:cubicBezTo>
                      <a:pt x="137" y="91"/>
                      <a:pt x="138" y="91"/>
                      <a:pt x="139" y="90"/>
                    </a:cubicBezTo>
                    <a:cubicBezTo>
                      <a:pt x="144" y="89"/>
                      <a:pt x="146" y="81"/>
                      <a:pt x="147" y="72"/>
                    </a:cubicBezTo>
                    <a:cubicBezTo>
                      <a:pt x="149" y="61"/>
                      <a:pt x="149" y="50"/>
                      <a:pt x="142" y="49"/>
                    </a:cubicBezTo>
                    <a:cubicBezTo>
                      <a:pt x="139" y="49"/>
                      <a:pt x="135" y="51"/>
                      <a:pt x="133" y="55"/>
                    </a:cubicBezTo>
                    <a:cubicBezTo>
                      <a:pt x="133" y="24"/>
                      <a:pt x="133" y="24"/>
                      <a:pt x="133" y="24"/>
                    </a:cubicBezTo>
                    <a:cubicBezTo>
                      <a:pt x="133" y="10"/>
                      <a:pt x="122" y="0"/>
                      <a:pt x="108" y="0"/>
                    </a:cubicBezTo>
                    <a:cubicBezTo>
                      <a:pt x="42" y="0"/>
                      <a:pt x="42" y="0"/>
                      <a:pt x="42" y="0"/>
                    </a:cubicBezTo>
                    <a:cubicBezTo>
                      <a:pt x="28" y="0"/>
                      <a:pt x="17" y="10"/>
                      <a:pt x="17" y="24"/>
                    </a:cubicBezTo>
                    <a:cubicBezTo>
                      <a:pt x="17" y="55"/>
                      <a:pt x="17" y="55"/>
                      <a:pt x="17" y="55"/>
                    </a:cubicBezTo>
                    <a:cubicBezTo>
                      <a:pt x="14" y="51"/>
                      <a:pt x="11" y="49"/>
                      <a:pt x="7" y="49"/>
                    </a:cubicBezTo>
                    <a:cubicBezTo>
                      <a:pt x="1" y="50"/>
                      <a:pt x="0" y="61"/>
                      <a:pt x="2" y="72"/>
                    </a:cubicBezTo>
                    <a:cubicBezTo>
                      <a:pt x="3" y="81"/>
                      <a:pt x="5" y="89"/>
                      <a:pt x="10" y="90"/>
                    </a:cubicBezTo>
                    <a:cubicBezTo>
                      <a:pt x="12" y="91"/>
                      <a:pt x="13" y="91"/>
                      <a:pt x="14" y="91"/>
                    </a:cubicBezTo>
                    <a:cubicBezTo>
                      <a:pt x="14" y="91"/>
                      <a:pt x="15" y="91"/>
                      <a:pt x="15" y="91"/>
                    </a:cubicBezTo>
                    <a:cubicBezTo>
                      <a:pt x="18" y="104"/>
                      <a:pt x="22" y="114"/>
                      <a:pt x="26" y="121"/>
                    </a:cubicBezTo>
                    <a:cubicBezTo>
                      <a:pt x="32" y="130"/>
                      <a:pt x="36" y="136"/>
                      <a:pt x="40" y="141"/>
                    </a:cubicBezTo>
                    <a:cubicBezTo>
                      <a:pt x="50" y="151"/>
                      <a:pt x="57" y="154"/>
                      <a:pt x="75" y="154"/>
                    </a:cubicBezTo>
                  </a:path>
                </a:pathLst>
              </a:custGeom>
              <a:solidFill>
                <a:srgbClr val="7D4E2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64"/>
              <p:cNvSpPr/>
              <p:nvPr/>
            </p:nvSpPr>
            <p:spPr>
              <a:xfrm>
                <a:off x="4516471" y="961676"/>
                <a:ext cx="1488589" cy="947290"/>
              </a:xfrm>
              <a:custGeom>
                <a:avLst/>
                <a:gdLst/>
                <a:ahLst/>
                <a:cxnLst/>
                <a:rect l="l" t="t" r="r" b="b"/>
                <a:pathLst>
                  <a:path w="140" h="89" extrusionOk="0">
                    <a:moveTo>
                      <a:pt x="12" y="89"/>
                    </a:moveTo>
                    <a:cubicBezTo>
                      <a:pt x="12" y="58"/>
                      <a:pt x="12" y="58"/>
                      <a:pt x="12" y="58"/>
                    </a:cubicBezTo>
                    <a:cubicBezTo>
                      <a:pt x="12" y="44"/>
                      <a:pt x="23" y="34"/>
                      <a:pt x="37" y="34"/>
                    </a:cubicBezTo>
                    <a:cubicBezTo>
                      <a:pt x="103" y="34"/>
                      <a:pt x="103" y="34"/>
                      <a:pt x="103" y="34"/>
                    </a:cubicBezTo>
                    <a:cubicBezTo>
                      <a:pt x="117" y="34"/>
                      <a:pt x="128" y="44"/>
                      <a:pt x="128" y="58"/>
                    </a:cubicBezTo>
                    <a:cubicBezTo>
                      <a:pt x="128" y="89"/>
                      <a:pt x="128" y="89"/>
                      <a:pt x="128" y="89"/>
                    </a:cubicBezTo>
                    <a:cubicBezTo>
                      <a:pt x="130" y="85"/>
                      <a:pt x="134" y="83"/>
                      <a:pt x="137" y="83"/>
                    </a:cubicBezTo>
                    <a:cubicBezTo>
                      <a:pt x="139" y="57"/>
                      <a:pt x="139" y="57"/>
                      <a:pt x="139" y="57"/>
                    </a:cubicBezTo>
                    <a:cubicBezTo>
                      <a:pt x="140" y="43"/>
                      <a:pt x="135" y="29"/>
                      <a:pt x="125" y="19"/>
                    </a:cubicBezTo>
                    <a:cubicBezTo>
                      <a:pt x="111" y="4"/>
                      <a:pt x="98" y="0"/>
                      <a:pt x="70" y="0"/>
                    </a:cubicBezTo>
                    <a:cubicBezTo>
                      <a:pt x="70" y="0"/>
                      <a:pt x="70" y="0"/>
                      <a:pt x="70" y="0"/>
                    </a:cubicBezTo>
                    <a:cubicBezTo>
                      <a:pt x="70" y="0"/>
                      <a:pt x="70" y="0"/>
                      <a:pt x="70" y="0"/>
                    </a:cubicBezTo>
                    <a:cubicBezTo>
                      <a:pt x="42" y="0"/>
                      <a:pt x="28" y="4"/>
                      <a:pt x="15" y="19"/>
                    </a:cubicBezTo>
                    <a:cubicBezTo>
                      <a:pt x="5" y="29"/>
                      <a:pt x="0" y="43"/>
                      <a:pt x="0" y="57"/>
                    </a:cubicBezTo>
                    <a:cubicBezTo>
                      <a:pt x="2" y="83"/>
                      <a:pt x="2" y="83"/>
                      <a:pt x="2" y="83"/>
                    </a:cubicBezTo>
                    <a:cubicBezTo>
                      <a:pt x="6" y="83"/>
                      <a:pt x="9" y="85"/>
                      <a:pt x="12" y="89"/>
                    </a:cubicBezTo>
                  </a:path>
                </a:pathLst>
              </a:custGeom>
              <a:solidFill>
                <a:srgbClr val="191919"/>
              </a:solidFill>
              <a:ln w="9525" cap="flat" cmpd="sng">
                <a:solidFill>
                  <a:srgbClr val="19191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64"/>
              <p:cNvSpPr/>
              <p:nvPr/>
            </p:nvSpPr>
            <p:spPr>
              <a:xfrm>
                <a:off x="4809675" y="2292393"/>
                <a:ext cx="466124" cy="285690"/>
              </a:xfrm>
              <a:custGeom>
                <a:avLst/>
                <a:gdLst/>
                <a:ahLst/>
                <a:cxnLst/>
                <a:rect l="l" t="t" r="r" b="b"/>
                <a:pathLst>
                  <a:path w="44" h="27" extrusionOk="0">
                    <a:moveTo>
                      <a:pt x="44" y="16"/>
                    </a:moveTo>
                    <a:cubicBezTo>
                      <a:pt x="44" y="8"/>
                      <a:pt x="43" y="0"/>
                      <a:pt x="26" y="6"/>
                    </a:cubicBezTo>
                    <a:cubicBezTo>
                      <a:pt x="20" y="8"/>
                      <a:pt x="11" y="14"/>
                      <a:pt x="10" y="14"/>
                    </a:cubicBezTo>
                    <a:cubicBezTo>
                      <a:pt x="8" y="16"/>
                      <a:pt x="1" y="21"/>
                      <a:pt x="0" y="22"/>
                    </a:cubicBezTo>
                    <a:cubicBezTo>
                      <a:pt x="31" y="19"/>
                      <a:pt x="43" y="27"/>
                      <a:pt x="44" y="16"/>
                    </a:cubicBezTo>
                    <a:close/>
                  </a:path>
                </a:pathLst>
              </a:custGeom>
              <a:solidFill>
                <a:srgbClr val="1919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64"/>
              <p:cNvSpPr/>
              <p:nvPr/>
            </p:nvSpPr>
            <p:spPr>
              <a:xfrm>
                <a:off x="5245726" y="2292393"/>
                <a:ext cx="466124" cy="285690"/>
              </a:xfrm>
              <a:custGeom>
                <a:avLst/>
                <a:gdLst/>
                <a:ahLst/>
                <a:cxnLst/>
                <a:rect l="l" t="t" r="r" b="b"/>
                <a:pathLst>
                  <a:path w="44" h="27" extrusionOk="0">
                    <a:moveTo>
                      <a:pt x="0" y="16"/>
                    </a:moveTo>
                    <a:cubicBezTo>
                      <a:pt x="0" y="8"/>
                      <a:pt x="1" y="0"/>
                      <a:pt x="18" y="6"/>
                    </a:cubicBezTo>
                    <a:cubicBezTo>
                      <a:pt x="24" y="8"/>
                      <a:pt x="33" y="14"/>
                      <a:pt x="34" y="14"/>
                    </a:cubicBezTo>
                    <a:cubicBezTo>
                      <a:pt x="36" y="16"/>
                      <a:pt x="43" y="21"/>
                      <a:pt x="44" y="22"/>
                    </a:cubicBezTo>
                    <a:cubicBezTo>
                      <a:pt x="13" y="19"/>
                      <a:pt x="1" y="27"/>
                      <a:pt x="0" y="16"/>
                    </a:cubicBezTo>
                    <a:close/>
                  </a:path>
                </a:pathLst>
              </a:custGeom>
              <a:solidFill>
                <a:srgbClr val="1919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64"/>
              <p:cNvSpPr/>
              <p:nvPr/>
            </p:nvSpPr>
            <p:spPr>
              <a:xfrm>
                <a:off x="5516379" y="3638142"/>
                <a:ext cx="488680" cy="556344"/>
              </a:xfrm>
              <a:custGeom>
                <a:avLst/>
                <a:gdLst/>
                <a:ahLst/>
                <a:cxnLst/>
                <a:rect l="l" t="t" r="r" b="b"/>
                <a:pathLst>
                  <a:path w="46" h="52" extrusionOk="0">
                    <a:moveTo>
                      <a:pt x="23" y="0"/>
                    </a:moveTo>
                    <a:cubicBezTo>
                      <a:pt x="16" y="0"/>
                      <a:pt x="12" y="1"/>
                      <a:pt x="6" y="2"/>
                    </a:cubicBezTo>
                    <a:cubicBezTo>
                      <a:pt x="7" y="7"/>
                      <a:pt x="4" y="11"/>
                      <a:pt x="0" y="12"/>
                    </a:cubicBezTo>
                    <a:cubicBezTo>
                      <a:pt x="3" y="28"/>
                      <a:pt x="8" y="44"/>
                      <a:pt x="23" y="52"/>
                    </a:cubicBezTo>
                    <a:cubicBezTo>
                      <a:pt x="38" y="44"/>
                      <a:pt x="43" y="28"/>
                      <a:pt x="46" y="12"/>
                    </a:cubicBezTo>
                    <a:cubicBezTo>
                      <a:pt x="41" y="10"/>
                      <a:pt x="39" y="7"/>
                      <a:pt x="39" y="2"/>
                    </a:cubicBezTo>
                    <a:cubicBezTo>
                      <a:pt x="34" y="1"/>
                      <a:pt x="30" y="0"/>
                      <a:pt x="23" y="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64"/>
              <p:cNvSpPr/>
              <p:nvPr/>
            </p:nvSpPr>
            <p:spPr>
              <a:xfrm>
                <a:off x="5569008" y="3690772"/>
                <a:ext cx="368390" cy="436053"/>
              </a:xfrm>
              <a:custGeom>
                <a:avLst/>
                <a:gdLst/>
                <a:ahLst/>
                <a:cxnLst/>
                <a:rect l="l" t="t" r="r" b="b"/>
                <a:pathLst>
                  <a:path w="35" h="41" extrusionOk="0">
                    <a:moveTo>
                      <a:pt x="35" y="9"/>
                    </a:moveTo>
                    <a:cubicBezTo>
                      <a:pt x="34" y="15"/>
                      <a:pt x="33" y="20"/>
                      <a:pt x="31" y="24"/>
                    </a:cubicBezTo>
                    <a:cubicBezTo>
                      <a:pt x="31" y="26"/>
                      <a:pt x="30" y="28"/>
                      <a:pt x="29" y="30"/>
                    </a:cubicBezTo>
                    <a:cubicBezTo>
                      <a:pt x="28" y="31"/>
                      <a:pt x="28" y="31"/>
                      <a:pt x="28" y="31"/>
                    </a:cubicBezTo>
                    <a:cubicBezTo>
                      <a:pt x="27" y="32"/>
                      <a:pt x="27" y="32"/>
                      <a:pt x="27" y="33"/>
                    </a:cubicBezTo>
                    <a:cubicBezTo>
                      <a:pt x="24" y="36"/>
                      <a:pt x="21" y="39"/>
                      <a:pt x="18" y="41"/>
                    </a:cubicBezTo>
                    <a:cubicBezTo>
                      <a:pt x="9" y="35"/>
                      <a:pt x="3" y="25"/>
                      <a:pt x="0" y="10"/>
                    </a:cubicBezTo>
                    <a:cubicBezTo>
                      <a:pt x="1" y="9"/>
                      <a:pt x="2" y="8"/>
                      <a:pt x="2" y="8"/>
                    </a:cubicBezTo>
                    <a:cubicBezTo>
                      <a:pt x="3" y="7"/>
                      <a:pt x="3" y="7"/>
                      <a:pt x="4" y="6"/>
                    </a:cubicBezTo>
                    <a:cubicBezTo>
                      <a:pt x="4" y="6"/>
                      <a:pt x="4" y="5"/>
                      <a:pt x="4" y="5"/>
                    </a:cubicBezTo>
                    <a:cubicBezTo>
                      <a:pt x="5" y="4"/>
                      <a:pt x="6" y="3"/>
                      <a:pt x="6" y="1"/>
                    </a:cubicBezTo>
                    <a:cubicBezTo>
                      <a:pt x="7" y="1"/>
                      <a:pt x="8" y="1"/>
                      <a:pt x="9" y="1"/>
                    </a:cubicBezTo>
                    <a:cubicBezTo>
                      <a:pt x="12" y="0"/>
                      <a:pt x="14" y="0"/>
                      <a:pt x="18" y="0"/>
                    </a:cubicBezTo>
                    <a:cubicBezTo>
                      <a:pt x="23" y="0"/>
                      <a:pt x="26" y="0"/>
                      <a:pt x="30" y="1"/>
                    </a:cubicBezTo>
                    <a:cubicBezTo>
                      <a:pt x="30" y="4"/>
                      <a:pt x="32" y="7"/>
                      <a:pt x="35" y="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64"/>
              <p:cNvSpPr/>
              <p:nvPr/>
            </p:nvSpPr>
            <p:spPr>
              <a:xfrm>
                <a:off x="4516471" y="1187221"/>
                <a:ext cx="1490100" cy="308100"/>
              </a:xfrm>
              <a:prstGeom prst="rect">
                <a:avLst/>
              </a:prstGeom>
              <a:solidFill>
                <a:srgbClr val="296AA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64"/>
              <p:cNvSpPr/>
              <p:nvPr/>
            </p:nvSpPr>
            <p:spPr>
              <a:xfrm>
                <a:off x="4516471" y="1187221"/>
                <a:ext cx="1490100" cy="3081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64"/>
              <p:cNvSpPr/>
              <p:nvPr/>
            </p:nvSpPr>
            <p:spPr>
              <a:xfrm>
                <a:off x="4260854" y="600804"/>
                <a:ext cx="1992306" cy="616490"/>
              </a:xfrm>
              <a:custGeom>
                <a:avLst/>
                <a:gdLst/>
                <a:ahLst/>
                <a:cxnLst/>
                <a:rect l="l" t="t" r="r" b="b"/>
                <a:pathLst>
                  <a:path w="188" h="58" extrusionOk="0">
                    <a:moveTo>
                      <a:pt x="182" y="32"/>
                    </a:moveTo>
                    <a:cubicBezTo>
                      <a:pt x="125" y="0"/>
                      <a:pt x="67" y="2"/>
                      <a:pt x="7" y="32"/>
                    </a:cubicBezTo>
                    <a:cubicBezTo>
                      <a:pt x="0" y="35"/>
                      <a:pt x="0" y="45"/>
                      <a:pt x="7" y="48"/>
                    </a:cubicBezTo>
                    <a:cubicBezTo>
                      <a:pt x="24" y="58"/>
                      <a:pt x="24" y="58"/>
                      <a:pt x="24" y="58"/>
                    </a:cubicBezTo>
                    <a:cubicBezTo>
                      <a:pt x="164" y="58"/>
                      <a:pt x="164" y="58"/>
                      <a:pt x="164" y="58"/>
                    </a:cubicBezTo>
                    <a:cubicBezTo>
                      <a:pt x="182" y="48"/>
                      <a:pt x="182" y="48"/>
                      <a:pt x="182" y="48"/>
                    </a:cubicBezTo>
                    <a:cubicBezTo>
                      <a:pt x="188" y="44"/>
                      <a:pt x="188" y="35"/>
                      <a:pt x="182" y="32"/>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64"/>
              <p:cNvSpPr/>
              <p:nvPr/>
            </p:nvSpPr>
            <p:spPr>
              <a:xfrm>
                <a:off x="4644276" y="1472911"/>
                <a:ext cx="1217936" cy="285690"/>
              </a:xfrm>
              <a:custGeom>
                <a:avLst/>
                <a:gdLst/>
                <a:ahLst/>
                <a:cxnLst/>
                <a:rect l="l" t="t" r="r" b="b"/>
                <a:pathLst>
                  <a:path w="115" h="27" extrusionOk="0">
                    <a:moveTo>
                      <a:pt x="0" y="0"/>
                    </a:moveTo>
                    <a:cubicBezTo>
                      <a:pt x="9" y="18"/>
                      <a:pt x="33" y="27"/>
                      <a:pt x="57" y="27"/>
                    </a:cubicBezTo>
                    <a:cubicBezTo>
                      <a:pt x="82" y="27"/>
                      <a:pt x="106" y="18"/>
                      <a:pt x="115" y="0"/>
                    </a:cubicBezTo>
                    <a:cubicBezTo>
                      <a:pt x="0" y="0"/>
                      <a:pt x="0" y="0"/>
                      <a:pt x="0" y="0"/>
                    </a:cubicBezTo>
                  </a:path>
                </a:pathLst>
              </a:custGeom>
              <a:solidFill>
                <a:srgbClr val="191919"/>
              </a:solidFill>
              <a:ln w="9525" cap="flat" cmpd="sng">
                <a:solidFill>
                  <a:srgbClr val="19191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64"/>
              <p:cNvSpPr/>
              <p:nvPr/>
            </p:nvSpPr>
            <p:spPr>
              <a:xfrm>
                <a:off x="4644276" y="1427802"/>
                <a:ext cx="1216200" cy="912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64"/>
              <p:cNvSpPr/>
              <p:nvPr/>
            </p:nvSpPr>
            <p:spPr>
              <a:xfrm>
                <a:off x="4576616" y="1405250"/>
                <a:ext cx="128100" cy="1281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64"/>
              <p:cNvSpPr/>
              <p:nvPr/>
            </p:nvSpPr>
            <p:spPr>
              <a:xfrm>
                <a:off x="5802068" y="1405250"/>
                <a:ext cx="112500" cy="1281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64"/>
              <p:cNvSpPr/>
              <p:nvPr/>
            </p:nvSpPr>
            <p:spPr>
              <a:xfrm>
                <a:off x="5132957" y="1134596"/>
                <a:ext cx="233064" cy="270654"/>
              </a:xfrm>
              <a:custGeom>
                <a:avLst/>
                <a:gdLst/>
                <a:ahLst/>
                <a:cxnLst/>
                <a:rect l="l" t="t" r="r" b="b"/>
                <a:pathLst>
                  <a:path w="22" h="26" extrusionOk="0">
                    <a:moveTo>
                      <a:pt x="22" y="6"/>
                    </a:moveTo>
                    <a:cubicBezTo>
                      <a:pt x="22" y="10"/>
                      <a:pt x="21" y="13"/>
                      <a:pt x="20" y="16"/>
                    </a:cubicBezTo>
                    <a:cubicBezTo>
                      <a:pt x="19" y="17"/>
                      <a:pt x="19" y="18"/>
                      <a:pt x="18" y="19"/>
                    </a:cubicBezTo>
                    <a:cubicBezTo>
                      <a:pt x="18" y="20"/>
                      <a:pt x="18" y="20"/>
                      <a:pt x="18" y="20"/>
                    </a:cubicBezTo>
                    <a:cubicBezTo>
                      <a:pt x="17" y="21"/>
                      <a:pt x="17" y="21"/>
                      <a:pt x="17" y="21"/>
                    </a:cubicBezTo>
                    <a:cubicBezTo>
                      <a:pt x="15" y="23"/>
                      <a:pt x="14" y="25"/>
                      <a:pt x="11" y="26"/>
                    </a:cubicBezTo>
                    <a:cubicBezTo>
                      <a:pt x="6" y="23"/>
                      <a:pt x="2" y="16"/>
                      <a:pt x="0" y="6"/>
                    </a:cubicBezTo>
                    <a:cubicBezTo>
                      <a:pt x="1" y="6"/>
                      <a:pt x="1" y="5"/>
                      <a:pt x="1" y="5"/>
                    </a:cubicBezTo>
                    <a:cubicBezTo>
                      <a:pt x="2" y="4"/>
                      <a:pt x="2" y="4"/>
                      <a:pt x="2" y="4"/>
                    </a:cubicBezTo>
                    <a:cubicBezTo>
                      <a:pt x="3" y="3"/>
                      <a:pt x="3" y="3"/>
                      <a:pt x="3" y="3"/>
                    </a:cubicBezTo>
                    <a:cubicBezTo>
                      <a:pt x="3" y="3"/>
                      <a:pt x="4" y="2"/>
                      <a:pt x="4" y="1"/>
                    </a:cubicBezTo>
                    <a:cubicBezTo>
                      <a:pt x="4" y="1"/>
                      <a:pt x="5" y="1"/>
                      <a:pt x="6" y="0"/>
                    </a:cubicBezTo>
                    <a:cubicBezTo>
                      <a:pt x="7" y="0"/>
                      <a:pt x="9" y="0"/>
                      <a:pt x="11" y="0"/>
                    </a:cubicBezTo>
                    <a:cubicBezTo>
                      <a:pt x="14" y="0"/>
                      <a:pt x="17" y="0"/>
                      <a:pt x="19" y="1"/>
                    </a:cubicBezTo>
                    <a:cubicBezTo>
                      <a:pt x="19" y="3"/>
                      <a:pt x="21" y="5"/>
                      <a:pt x="22"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64"/>
              <p:cNvSpPr/>
              <p:nvPr/>
            </p:nvSpPr>
            <p:spPr>
              <a:xfrm>
                <a:off x="4644276" y="2999101"/>
                <a:ext cx="601450" cy="556344"/>
              </a:xfrm>
              <a:custGeom>
                <a:avLst/>
                <a:gdLst/>
                <a:ahLst/>
                <a:cxnLst/>
                <a:rect l="l" t="t" r="r" b="b"/>
                <a:pathLst>
                  <a:path w="80" h="74" extrusionOk="0">
                    <a:moveTo>
                      <a:pt x="48" y="74"/>
                    </a:moveTo>
                    <a:lnTo>
                      <a:pt x="66" y="60"/>
                    </a:lnTo>
                    <a:lnTo>
                      <a:pt x="80" y="46"/>
                    </a:lnTo>
                    <a:lnTo>
                      <a:pt x="32" y="0"/>
                    </a:lnTo>
                    <a:lnTo>
                      <a:pt x="0" y="23"/>
                    </a:lnTo>
                    <a:lnTo>
                      <a:pt x="0" y="23"/>
                    </a:lnTo>
                    <a:lnTo>
                      <a:pt x="48" y="74"/>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64"/>
              <p:cNvSpPr/>
              <p:nvPr/>
            </p:nvSpPr>
            <p:spPr>
              <a:xfrm>
                <a:off x="5245726" y="2999101"/>
                <a:ext cx="616486" cy="556344"/>
              </a:xfrm>
              <a:custGeom>
                <a:avLst/>
                <a:gdLst/>
                <a:ahLst/>
                <a:cxnLst/>
                <a:rect l="l" t="t" r="r" b="b"/>
                <a:pathLst>
                  <a:path w="82" h="74" extrusionOk="0">
                    <a:moveTo>
                      <a:pt x="33" y="74"/>
                    </a:moveTo>
                    <a:lnTo>
                      <a:pt x="16" y="60"/>
                    </a:lnTo>
                    <a:lnTo>
                      <a:pt x="0" y="46"/>
                    </a:lnTo>
                    <a:lnTo>
                      <a:pt x="50" y="0"/>
                    </a:lnTo>
                    <a:lnTo>
                      <a:pt x="82" y="23"/>
                    </a:lnTo>
                    <a:lnTo>
                      <a:pt x="82" y="23"/>
                    </a:lnTo>
                    <a:lnTo>
                      <a:pt x="33" y="74"/>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pic>
        <p:nvPicPr>
          <p:cNvPr id="88" name="Google Shape;88;p9"/>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89" name="Google Shape;89;p9"/>
          <p:cNvGrpSpPr/>
          <p:nvPr/>
        </p:nvGrpSpPr>
        <p:grpSpPr>
          <a:xfrm>
            <a:off x="246666" y="209479"/>
            <a:ext cx="8650669" cy="4723650"/>
            <a:chOff x="159550" y="164300"/>
            <a:chExt cx="8834425" cy="4823989"/>
          </a:xfrm>
        </p:grpSpPr>
        <p:cxnSp>
          <p:nvCxnSpPr>
            <p:cNvPr id="90" name="Google Shape;90;p9"/>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91" name="Google Shape;91;p9"/>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92" name="Google Shape;92;p9"/>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93" name="Google Shape;93;p9"/>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94" name="Google Shape;94;p9"/>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95" name="Google Shape;95;p9"/>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96" name="Google Shape;96;p9"/>
          <p:cNvSpPr txBox="1">
            <a:spLocks noGrp="1"/>
          </p:cNvSpPr>
          <p:nvPr>
            <p:ph type="title"/>
          </p:nvPr>
        </p:nvSpPr>
        <p:spPr>
          <a:xfrm>
            <a:off x="4014302" y="1583393"/>
            <a:ext cx="4409700" cy="11397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97" name="Google Shape;97;p9"/>
          <p:cNvSpPr txBox="1">
            <a:spLocks noGrp="1"/>
          </p:cNvSpPr>
          <p:nvPr>
            <p:ph type="subTitle" idx="1"/>
          </p:nvPr>
        </p:nvSpPr>
        <p:spPr>
          <a:xfrm>
            <a:off x="4014188" y="2862050"/>
            <a:ext cx="4409700" cy="746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Clr>
                <a:srgbClr val="5B595B"/>
              </a:buClr>
              <a:buSzPts val="1400"/>
              <a:buChar char="●"/>
              <a:defRPr sz="1600"/>
            </a:lvl1pPr>
            <a:lvl2pPr lvl="1" algn="ctr" rtl="0">
              <a:lnSpc>
                <a:spcPct val="100000"/>
              </a:lnSpc>
              <a:spcBef>
                <a:spcPts val="0"/>
              </a:spcBef>
              <a:spcAft>
                <a:spcPts val="0"/>
              </a:spcAft>
              <a:buClr>
                <a:srgbClr val="5B595B"/>
              </a:buClr>
              <a:buSzPts val="1400"/>
              <a:buChar char="○"/>
              <a:defRPr sz="2100"/>
            </a:lvl2pPr>
            <a:lvl3pPr lvl="2" algn="ctr" rtl="0">
              <a:lnSpc>
                <a:spcPct val="100000"/>
              </a:lnSpc>
              <a:spcBef>
                <a:spcPts val="0"/>
              </a:spcBef>
              <a:spcAft>
                <a:spcPts val="0"/>
              </a:spcAft>
              <a:buClr>
                <a:srgbClr val="5B595B"/>
              </a:buClr>
              <a:buSzPts val="1400"/>
              <a:buChar char="■"/>
              <a:defRPr sz="2100"/>
            </a:lvl3pPr>
            <a:lvl4pPr lvl="3" algn="ctr" rtl="0">
              <a:lnSpc>
                <a:spcPct val="100000"/>
              </a:lnSpc>
              <a:spcBef>
                <a:spcPts val="0"/>
              </a:spcBef>
              <a:spcAft>
                <a:spcPts val="0"/>
              </a:spcAft>
              <a:buClr>
                <a:srgbClr val="5B595B"/>
              </a:buClr>
              <a:buSzPts val="1400"/>
              <a:buChar char="●"/>
              <a:defRPr sz="2100"/>
            </a:lvl4pPr>
            <a:lvl5pPr lvl="4" algn="ctr" rtl="0">
              <a:lnSpc>
                <a:spcPct val="100000"/>
              </a:lnSpc>
              <a:spcBef>
                <a:spcPts val="0"/>
              </a:spcBef>
              <a:spcAft>
                <a:spcPts val="0"/>
              </a:spcAft>
              <a:buClr>
                <a:srgbClr val="5B595B"/>
              </a:buClr>
              <a:buSzPts val="1400"/>
              <a:buChar char="○"/>
              <a:defRPr sz="2100"/>
            </a:lvl5pPr>
            <a:lvl6pPr lvl="5" algn="ctr" rtl="0">
              <a:lnSpc>
                <a:spcPct val="100000"/>
              </a:lnSpc>
              <a:spcBef>
                <a:spcPts val="0"/>
              </a:spcBef>
              <a:spcAft>
                <a:spcPts val="0"/>
              </a:spcAft>
              <a:buClr>
                <a:srgbClr val="5B595B"/>
              </a:buClr>
              <a:buSzPts val="1400"/>
              <a:buChar char="■"/>
              <a:defRPr sz="2100"/>
            </a:lvl6pPr>
            <a:lvl7pPr lvl="6" algn="ctr" rtl="0">
              <a:lnSpc>
                <a:spcPct val="100000"/>
              </a:lnSpc>
              <a:spcBef>
                <a:spcPts val="0"/>
              </a:spcBef>
              <a:spcAft>
                <a:spcPts val="0"/>
              </a:spcAft>
              <a:buClr>
                <a:srgbClr val="5B595B"/>
              </a:buClr>
              <a:buSzPts val="1400"/>
              <a:buChar char="●"/>
              <a:defRPr sz="2100"/>
            </a:lvl7pPr>
            <a:lvl8pPr lvl="7" algn="ctr" rtl="0">
              <a:lnSpc>
                <a:spcPct val="100000"/>
              </a:lnSpc>
              <a:spcBef>
                <a:spcPts val="0"/>
              </a:spcBef>
              <a:spcAft>
                <a:spcPts val="0"/>
              </a:spcAft>
              <a:buClr>
                <a:srgbClr val="5B595B"/>
              </a:buClr>
              <a:buSzPts val="1400"/>
              <a:buChar char="○"/>
              <a:defRPr sz="2100"/>
            </a:lvl8pPr>
            <a:lvl9pPr lvl="8" algn="ctr" rtl="0">
              <a:lnSpc>
                <a:spcPct val="100000"/>
              </a:lnSpc>
              <a:spcBef>
                <a:spcPts val="0"/>
              </a:spcBef>
              <a:spcAft>
                <a:spcPts val="0"/>
              </a:spcAft>
              <a:buClr>
                <a:srgbClr val="5B595B"/>
              </a:buClr>
              <a:buSzPts val="1400"/>
              <a:buChar char="■"/>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
        <p:cNvGrpSpPr/>
        <p:nvPr/>
      </p:nvGrpSpPr>
      <p:grpSpPr>
        <a:xfrm>
          <a:off x="0" y="0"/>
          <a:ext cx="0" cy="0"/>
          <a:chOff x="0" y="0"/>
          <a:chExt cx="0" cy="0"/>
        </a:xfrm>
      </p:grpSpPr>
      <p:sp>
        <p:nvSpPr>
          <p:cNvPr id="99" name="Google Shape;99;p10"/>
          <p:cNvSpPr>
            <a:spLocks noGrp="1"/>
          </p:cNvSpPr>
          <p:nvPr>
            <p:ph type="pic" idx="2"/>
          </p:nvPr>
        </p:nvSpPr>
        <p:spPr>
          <a:xfrm>
            <a:off x="0" y="50"/>
            <a:ext cx="9154200" cy="5143500"/>
          </a:xfrm>
          <a:prstGeom prst="rect">
            <a:avLst/>
          </a:prstGeom>
          <a:noFill/>
          <a:ln>
            <a:noFill/>
          </a:ln>
        </p:spPr>
      </p:sp>
      <p:sp>
        <p:nvSpPr>
          <p:cNvPr id="100" name="Google Shape;100;p10"/>
          <p:cNvSpPr txBox="1">
            <a:spLocks noGrp="1"/>
          </p:cNvSpPr>
          <p:nvPr>
            <p:ph type="title"/>
          </p:nvPr>
        </p:nvSpPr>
        <p:spPr>
          <a:xfrm>
            <a:off x="720000" y="4004525"/>
            <a:ext cx="7704000" cy="5985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1"/>
        <p:cNvGrpSpPr/>
        <p:nvPr/>
      </p:nvGrpSpPr>
      <p:grpSpPr>
        <a:xfrm>
          <a:off x="0" y="0"/>
          <a:ext cx="0" cy="0"/>
          <a:chOff x="0" y="0"/>
          <a:chExt cx="0" cy="0"/>
        </a:xfrm>
      </p:grpSpPr>
      <p:pic>
        <p:nvPicPr>
          <p:cNvPr id="102" name="Google Shape;102;p11"/>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103" name="Google Shape;103;p11"/>
          <p:cNvGrpSpPr/>
          <p:nvPr/>
        </p:nvGrpSpPr>
        <p:grpSpPr>
          <a:xfrm>
            <a:off x="246666" y="209479"/>
            <a:ext cx="8650669" cy="4723650"/>
            <a:chOff x="159550" y="164300"/>
            <a:chExt cx="8834425" cy="4823989"/>
          </a:xfrm>
        </p:grpSpPr>
        <p:cxnSp>
          <p:nvCxnSpPr>
            <p:cNvPr id="104" name="Google Shape;104;p11"/>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105" name="Google Shape;105;p11"/>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106" name="Google Shape;106;p11"/>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107" name="Google Shape;107;p11"/>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108" name="Google Shape;108;p11"/>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109" name="Google Shape;109;p11"/>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110" name="Google Shape;110;p11"/>
          <p:cNvSpPr txBox="1">
            <a:spLocks noGrp="1"/>
          </p:cNvSpPr>
          <p:nvPr>
            <p:ph type="title" hasCustomPrompt="1"/>
          </p:nvPr>
        </p:nvSpPr>
        <p:spPr>
          <a:xfrm>
            <a:off x="713100" y="1446675"/>
            <a:ext cx="4536900" cy="998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SzPts val="72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1" name="Google Shape;111;p11"/>
          <p:cNvSpPr txBox="1">
            <a:spLocks noGrp="1"/>
          </p:cNvSpPr>
          <p:nvPr>
            <p:ph type="subTitle" idx="1"/>
          </p:nvPr>
        </p:nvSpPr>
        <p:spPr>
          <a:xfrm>
            <a:off x="713100" y="2558700"/>
            <a:ext cx="4536900" cy="41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theme" Target="../theme/theme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26"/>
        <p:cNvGrpSpPr/>
        <p:nvPr/>
      </p:nvGrpSpPr>
      <p:grpSpPr>
        <a:xfrm>
          <a:off x="0" y="0"/>
          <a:ext cx="0" cy="0"/>
          <a:chOff x="0" y="0"/>
          <a:chExt cx="0" cy="0"/>
        </a:xfrm>
      </p:grpSpPr>
      <p:sp>
        <p:nvSpPr>
          <p:cNvPr id="427" name="Google Shape;427;p33"/>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9pPr>
          </a:lstStyle>
          <a:p>
            <a:endParaRPr/>
          </a:p>
        </p:txBody>
      </p:sp>
      <p:sp>
        <p:nvSpPr>
          <p:cNvPr id="428" name="Google Shape;428;p33"/>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1.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4.xml"/><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24.xml"/><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hyperlink" Target="https://catalog.data.gov/dataset/crime-data-from-2020-to-present"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66"/>
          <p:cNvSpPr txBox="1">
            <a:spLocks noGrp="1"/>
          </p:cNvSpPr>
          <p:nvPr>
            <p:ph type="title"/>
          </p:nvPr>
        </p:nvSpPr>
        <p:spPr>
          <a:xfrm>
            <a:off x="720000" y="625175"/>
            <a:ext cx="20775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OBJECTIVE</a:t>
            </a:r>
            <a:endParaRPr sz="2400"/>
          </a:p>
        </p:txBody>
      </p:sp>
      <p:sp>
        <p:nvSpPr>
          <p:cNvPr id="898" name="Google Shape;898;p66"/>
          <p:cNvSpPr txBox="1">
            <a:spLocks noGrp="1"/>
          </p:cNvSpPr>
          <p:nvPr>
            <p:ph type="subTitle" idx="3"/>
          </p:nvPr>
        </p:nvSpPr>
        <p:spPr>
          <a:xfrm>
            <a:off x="1464300" y="1643225"/>
            <a:ext cx="6116100" cy="50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latin typeface="Arial"/>
                <a:ea typeface="Arial"/>
                <a:cs typeface="Arial"/>
                <a:sym typeface="Arial"/>
              </a:rPr>
              <a:t>To identify</a:t>
            </a:r>
            <a:r>
              <a:rPr lang="en">
                <a:latin typeface="Arial"/>
                <a:ea typeface="Arial"/>
                <a:cs typeface="Arial"/>
                <a:sym typeface="Arial"/>
              </a:rPr>
              <a:t> the pattern of most frequent crimes and their distribution across neighborhoods in Los Angeles to detect high-crime areas.</a:t>
            </a:r>
            <a:endParaRPr/>
          </a:p>
        </p:txBody>
      </p:sp>
      <p:sp>
        <p:nvSpPr>
          <p:cNvPr id="899" name="Google Shape;899;p66"/>
          <p:cNvSpPr txBox="1">
            <a:spLocks noGrp="1"/>
          </p:cNvSpPr>
          <p:nvPr>
            <p:ph type="title" idx="4"/>
          </p:nvPr>
        </p:nvSpPr>
        <p:spPr>
          <a:xfrm>
            <a:off x="720000" y="1585913"/>
            <a:ext cx="744300" cy="5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00" name="Google Shape;900;p66"/>
          <p:cNvSpPr txBox="1">
            <a:spLocks noGrp="1"/>
          </p:cNvSpPr>
          <p:nvPr>
            <p:ph type="subTitle" idx="3"/>
          </p:nvPr>
        </p:nvSpPr>
        <p:spPr>
          <a:xfrm>
            <a:off x="2427900" y="2643350"/>
            <a:ext cx="5547600" cy="50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latin typeface="Arial"/>
                <a:ea typeface="Arial"/>
                <a:cs typeface="Arial"/>
                <a:sym typeface="Arial"/>
              </a:rPr>
              <a:t>To model a predictive model</a:t>
            </a:r>
            <a:r>
              <a:rPr lang="en">
                <a:latin typeface="Arial"/>
                <a:ea typeface="Arial"/>
                <a:cs typeface="Arial"/>
                <a:sym typeface="Arial"/>
              </a:rPr>
              <a:t> of crime occurrences, enabling a proactive approach for resource allocation </a:t>
            </a:r>
            <a:endParaRPr/>
          </a:p>
        </p:txBody>
      </p:sp>
      <p:sp>
        <p:nvSpPr>
          <p:cNvPr id="901" name="Google Shape;901;p66"/>
          <p:cNvSpPr txBox="1">
            <a:spLocks noGrp="1"/>
          </p:cNvSpPr>
          <p:nvPr>
            <p:ph type="title" idx="4"/>
          </p:nvPr>
        </p:nvSpPr>
        <p:spPr>
          <a:xfrm>
            <a:off x="1683600" y="2643338"/>
            <a:ext cx="744300" cy="5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02" name="Google Shape;902;p66"/>
          <p:cNvSpPr txBox="1">
            <a:spLocks noGrp="1"/>
          </p:cNvSpPr>
          <p:nvPr>
            <p:ph type="subTitle" idx="3"/>
          </p:nvPr>
        </p:nvSpPr>
        <p:spPr>
          <a:xfrm>
            <a:off x="3298300" y="3720725"/>
            <a:ext cx="5547600" cy="50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latin typeface="Arial"/>
                <a:ea typeface="Arial"/>
                <a:cs typeface="Arial"/>
                <a:sym typeface="Arial"/>
              </a:rPr>
              <a:t>To evaluate</a:t>
            </a:r>
            <a:r>
              <a:rPr lang="en">
                <a:latin typeface="Arial"/>
                <a:ea typeface="Arial"/>
                <a:cs typeface="Arial"/>
                <a:sym typeface="Arial"/>
              </a:rPr>
              <a:t> potential for predictive modeling in forecasting crimes on historical patterns and influencing factors.</a:t>
            </a:r>
            <a:endParaRPr/>
          </a:p>
        </p:txBody>
      </p:sp>
      <p:sp>
        <p:nvSpPr>
          <p:cNvPr id="903" name="Google Shape;903;p66"/>
          <p:cNvSpPr txBox="1">
            <a:spLocks noGrp="1"/>
          </p:cNvSpPr>
          <p:nvPr>
            <p:ph type="title" idx="4"/>
          </p:nvPr>
        </p:nvSpPr>
        <p:spPr>
          <a:xfrm>
            <a:off x="2554000" y="3700763"/>
            <a:ext cx="744300" cy="5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04" name="Google Shape;904;p66"/>
          <p:cNvSpPr txBox="1">
            <a:spLocks noGrp="1"/>
          </p:cNvSpPr>
          <p:nvPr>
            <p:ph type="title"/>
          </p:nvPr>
        </p:nvSpPr>
        <p:spPr>
          <a:xfrm rot="1706425">
            <a:off x="7588959" y="367468"/>
            <a:ext cx="1508678" cy="5772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75"/>
          <p:cNvSpPr txBox="1">
            <a:spLocks noGrp="1"/>
          </p:cNvSpPr>
          <p:nvPr>
            <p:ph type="subTitle" idx="13"/>
          </p:nvPr>
        </p:nvSpPr>
        <p:spPr>
          <a:xfrm>
            <a:off x="249300" y="241600"/>
            <a:ext cx="1763100" cy="4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Data Cleaning</a:t>
            </a:r>
            <a:endParaRPr sz="1800"/>
          </a:p>
        </p:txBody>
      </p:sp>
      <p:sp>
        <p:nvSpPr>
          <p:cNvPr id="1009" name="Google Shape;1009;p75"/>
          <p:cNvSpPr txBox="1"/>
          <p:nvPr/>
        </p:nvSpPr>
        <p:spPr>
          <a:xfrm>
            <a:off x="383688" y="751225"/>
            <a:ext cx="195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Barlow"/>
                <a:ea typeface="Barlow"/>
                <a:cs typeface="Barlow"/>
                <a:sym typeface="Barlow"/>
              </a:rPr>
              <a:t>Column Renaming</a:t>
            </a:r>
            <a:endParaRPr/>
          </a:p>
        </p:txBody>
      </p:sp>
      <p:sp>
        <p:nvSpPr>
          <p:cNvPr id="1010" name="Google Shape;1010;p75"/>
          <p:cNvSpPr txBox="1"/>
          <p:nvPr/>
        </p:nvSpPr>
        <p:spPr>
          <a:xfrm>
            <a:off x="383704" y="3151700"/>
            <a:ext cx="2528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Standardized column naming so that only 1st letter is uppercase</a:t>
            </a:r>
            <a:endParaRPr sz="1200"/>
          </a:p>
        </p:txBody>
      </p:sp>
      <p:sp>
        <p:nvSpPr>
          <p:cNvPr id="1011" name="Google Shape;1011;p75"/>
          <p:cNvSpPr/>
          <p:nvPr/>
        </p:nvSpPr>
        <p:spPr>
          <a:xfrm>
            <a:off x="5578800" y="751225"/>
            <a:ext cx="29700" cy="3341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012" name="Google Shape;1012;p75"/>
          <p:cNvSpPr txBox="1"/>
          <p:nvPr/>
        </p:nvSpPr>
        <p:spPr>
          <a:xfrm>
            <a:off x="6265963" y="751225"/>
            <a:ext cx="195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Barlow"/>
                <a:ea typeface="Barlow"/>
                <a:cs typeface="Barlow"/>
                <a:sym typeface="Barlow"/>
              </a:rPr>
              <a:t>Handling Outliers</a:t>
            </a:r>
            <a:endParaRPr/>
          </a:p>
        </p:txBody>
      </p:sp>
      <p:sp>
        <p:nvSpPr>
          <p:cNvPr id="1013" name="Google Shape;1013;p75"/>
          <p:cNvSpPr txBox="1">
            <a:spLocks noGrp="1"/>
          </p:cNvSpPr>
          <p:nvPr>
            <p:ph type="subTitle" idx="3"/>
          </p:nvPr>
        </p:nvSpPr>
        <p:spPr>
          <a:xfrm>
            <a:off x="6265975" y="1163425"/>
            <a:ext cx="2609700" cy="292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Identification of Outliers :</a:t>
            </a:r>
            <a:br>
              <a:rPr lang="en"/>
            </a:br>
            <a:endParaRPr/>
          </a:p>
          <a:p>
            <a:pPr marL="0" lvl="0" indent="0" algn="l" rtl="0">
              <a:spcBef>
                <a:spcPts val="0"/>
              </a:spcBef>
              <a:spcAft>
                <a:spcPts val="0"/>
              </a:spcAft>
              <a:buClr>
                <a:schemeClr val="dk1"/>
              </a:buClr>
              <a:buSzPts val="1100"/>
              <a:buFont typeface="Arial"/>
              <a:buNone/>
            </a:pPr>
            <a:r>
              <a:rPr lang="en"/>
              <a:t>IQR = Q3 - Q1 </a:t>
            </a:r>
            <a:endParaRPr/>
          </a:p>
          <a:p>
            <a:pPr marL="0" lvl="0" indent="0" algn="l" rtl="0">
              <a:spcBef>
                <a:spcPts val="0"/>
              </a:spcBef>
              <a:spcAft>
                <a:spcPts val="0"/>
              </a:spcAft>
              <a:buClr>
                <a:schemeClr val="dk1"/>
              </a:buClr>
              <a:buSzPts val="1100"/>
              <a:buFont typeface="Arial"/>
              <a:buNone/>
            </a:pPr>
            <a:r>
              <a:rPr lang="en"/>
              <a:t>Upper boundary = Q3 + 1.5 IQR</a:t>
            </a:r>
            <a:endParaRPr/>
          </a:p>
          <a:p>
            <a:pPr marL="0" lvl="0" indent="0" algn="l" rtl="0">
              <a:spcBef>
                <a:spcPts val="0"/>
              </a:spcBef>
              <a:spcAft>
                <a:spcPts val="0"/>
              </a:spcAft>
              <a:buClr>
                <a:schemeClr val="dk1"/>
              </a:buClr>
              <a:buSzPts val="1100"/>
              <a:buFont typeface="Arial"/>
              <a:buNone/>
            </a:pPr>
            <a:r>
              <a:rPr lang="en"/>
              <a:t>Lower boundary = Q1 - 1.5 IQR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b="1"/>
              <a:t>Outliers identified and removed</a:t>
            </a:r>
            <a:r>
              <a:rPr lang="en"/>
              <a:t> if observation data does not fall within upper and lower boundary.</a:t>
            </a:r>
            <a:endParaRPr/>
          </a:p>
        </p:txBody>
      </p:sp>
      <p:pic>
        <p:nvPicPr>
          <p:cNvPr id="1014" name="Google Shape;1014;p75"/>
          <p:cNvPicPr preferRelativeResize="0"/>
          <p:nvPr/>
        </p:nvPicPr>
        <p:blipFill rotWithShape="1">
          <a:blip r:embed="rId3">
            <a:alphaModFix/>
          </a:blip>
          <a:srcRect b="49510"/>
          <a:stretch/>
        </p:blipFill>
        <p:spPr>
          <a:xfrm>
            <a:off x="383700" y="1151425"/>
            <a:ext cx="4537625" cy="1901730"/>
          </a:xfrm>
          <a:prstGeom prst="rect">
            <a:avLst/>
          </a:prstGeom>
          <a:noFill/>
          <a:ln>
            <a:noFill/>
          </a:ln>
        </p:spPr>
      </p:pic>
      <p:sp>
        <p:nvSpPr>
          <p:cNvPr id="1015" name="Google Shape;1015;p75"/>
          <p:cNvSpPr/>
          <p:nvPr/>
        </p:nvSpPr>
        <p:spPr>
          <a:xfrm>
            <a:off x="522025" y="2084200"/>
            <a:ext cx="4399200" cy="344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76"/>
          <p:cNvSpPr txBox="1">
            <a:spLocks noGrp="1"/>
          </p:cNvSpPr>
          <p:nvPr>
            <p:ph type="subTitle" idx="13"/>
          </p:nvPr>
        </p:nvSpPr>
        <p:spPr>
          <a:xfrm>
            <a:off x="261450" y="301800"/>
            <a:ext cx="1840800" cy="4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Construct Data</a:t>
            </a:r>
            <a:endParaRPr sz="1800"/>
          </a:p>
        </p:txBody>
      </p:sp>
      <p:sp>
        <p:nvSpPr>
          <p:cNvPr id="1021" name="Google Shape;1021;p76"/>
          <p:cNvSpPr/>
          <p:nvPr/>
        </p:nvSpPr>
        <p:spPr>
          <a:xfrm>
            <a:off x="4341557" y="866125"/>
            <a:ext cx="4100700" cy="3932700"/>
          </a:xfrm>
          <a:prstGeom prst="ellipse">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 name="Google Shape;1022;p76"/>
          <p:cNvGrpSpPr/>
          <p:nvPr/>
        </p:nvGrpSpPr>
        <p:grpSpPr>
          <a:xfrm>
            <a:off x="4316407" y="1018864"/>
            <a:ext cx="2359857" cy="2263037"/>
            <a:chOff x="3611776" y="414352"/>
            <a:chExt cx="2166000" cy="2166000"/>
          </a:xfrm>
        </p:grpSpPr>
        <p:sp>
          <p:nvSpPr>
            <p:cNvPr id="1023" name="Google Shape;1023;p76"/>
            <p:cNvSpPr/>
            <p:nvPr/>
          </p:nvSpPr>
          <p:spPr>
            <a:xfrm>
              <a:off x="3611776" y="414352"/>
              <a:ext cx="2166000" cy="21660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6"/>
            <p:cNvSpPr txBox="1"/>
            <p:nvPr/>
          </p:nvSpPr>
          <p:spPr>
            <a:xfrm>
              <a:off x="3967546" y="1027503"/>
              <a:ext cx="1496100" cy="702900"/>
            </a:xfrm>
            <a:prstGeom prst="rect">
              <a:avLst/>
            </a:prstGeom>
            <a:solidFill>
              <a:srgbClr val="CC412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latin typeface="Roboto"/>
                <a:ea typeface="Roboto"/>
                <a:cs typeface="Roboto"/>
                <a:sym typeface="Roboto"/>
              </a:endParaRPr>
            </a:p>
          </p:txBody>
        </p:sp>
      </p:grpSp>
      <p:grpSp>
        <p:nvGrpSpPr>
          <p:cNvPr id="1025" name="Google Shape;1025;p76"/>
          <p:cNvGrpSpPr/>
          <p:nvPr/>
        </p:nvGrpSpPr>
        <p:grpSpPr>
          <a:xfrm>
            <a:off x="6462208" y="2388511"/>
            <a:ext cx="2359857" cy="2263037"/>
            <a:chOff x="4562258" y="2032864"/>
            <a:chExt cx="2166000" cy="2166000"/>
          </a:xfrm>
        </p:grpSpPr>
        <p:sp>
          <p:nvSpPr>
            <p:cNvPr id="1026" name="Google Shape;1026;p76"/>
            <p:cNvSpPr/>
            <p:nvPr/>
          </p:nvSpPr>
          <p:spPr>
            <a:xfrm>
              <a:off x="4562258" y="2032864"/>
              <a:ext cx="2166000" cy="2166000"/>
            </a:xfrm>
            <a:prstGeom prst="ellipse">
              <a:avLst/>
            </a:pr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6"/>
            <p:cNvSpPr txBox="1"/>
            <p:nvPr/>
          </p:nvSpPr>
          <p:spPr>
            <a:xfrm>
              <a:off x="5079846" y="2834728"/>
              <a:ext cx="1496100" cy="702900"/>
            </a:xfrm>
            <a:prstGeom prst="rect">
              <a:avLst/>
            </a:prstGeom>
            <a:solidFill>
              <a:srgbClr val="A61C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latin typeface="Roboto"/>
                <a:ea typeface="Roboto"/>
                <a:cs typeface="Roboto"/>
                <a:sym typeface="Roboto"/>
              </a:endParaRPr>
            </a:p>
          </p:txBody>
        </p:sp>
      </p:grpSp>
      <p:sp>
        <p:nvSpPr>
          <p:cNvPr id="1028" name="Google Shape;1028;p76"/>
          <p:cNvSpPr/>
          <p:nvPr/>
        </p:nvSpPr>
        <p:spPr>
          <a:xfrm>
            <a:off x="5956278" y="2297953"/>
            <a:ext cx="1300200" cy="1229700"/>
          </a:xfrm>
          <a:prstGeom prst="ellips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6"/>
          <p:cNvSpPr txBox="1"/>
          <p:nvPr/>
        </p:nvSpPr>
        <p:spPr>
          <a:xfrm>
            <a:off x="4654925" y="1467375"/>
            <a:ext cx="1931400" cy="93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100">
                <a:solidFill>
                  <a:schemeClr val="lt1"/>
                </a:solidFill>
              </a:rPr>
              <a:t>1.Raw timestamps into time-of-day groups: Early Morning, Morning, Noon, Evening and Night.</a:t>
            </a:r>
            <a:endParaRPr sz="1100">
              <a:solidFill>
                <a:schemeClr val="lt1"/>
              </a:solidFill>
            </a:endParaRPr>
          </a:p>
        </p:txBody>
      </p:sp>
      <p:sp>
        <p:nvSpPr>
          <p:cNvPr id="1030" name="Google Shape;1030;p76"/>
          <p:cNvSpPr txBox="1"/>
          <p:nvPr/>
        </p:nvSpPr>
        <p:spPr>
          <a:xfrm>
            <a:off x="7142650" y="3004900"/>
            <a:ext cx="1600800" cy="113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100">
                <a:solidFill>
                  <a:schemeClr val="lt1"/>
                </a:solidFill>
              </a:rPr>
              <a:t>2.Raw date data into days-of-the-week groups such as Monday, Tuesday and so on.</a:t>
            </a:r>
            <a:endParaRPr sz="1100">
              <a:solidFill>
                <a:schemeClr val="lt1"/>
              </a:solidFill>
            </a:endParaRPr>
          </a:p>
        </p:txBody>
      </p:sp>
      <p:sp>
        <p:nvSpPr>
          <p:cNvPr id="1031" name="Google Shape;1031;p76"/>
          <p:cNvSpPr txBox="1"/>
          <p:nvPr/>
        </p:nvSpPr>
        <p:spPr>
          <a:xfrm>
            <a:off x="5956275" y="2741625"/>
            <a:ext cx="148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Categorisation</a:t>
            </a:r>
            <a:endParaRPr>
              <a:solidFill>
                <a:schemeClr val="lt1"/>
              </a:solidFill>
            </a:endParaRPr>
          </a:p>
        </p:txBody>
      </p:sp>
      <p:pic>
        <p:nvPicPr>
          <p:cNvPr id="1032" name="Google Shape;1032;p76"/>
          <p:cNvPicPr preferRelativeResize="0"/>
          <p:nvPr/>
        </p:nvPicPr>
        <p:blipFill rotWithShape="1">
          <a:blip r:embed="rId3">
            <a:alphaModFix/>
          </a:blip>
          <a:srcRect l="18883"/>
          <a:stretch/>
        </p:blipFill>
        <p:spPr>
          <a:xfrm>
            <a:off x="366550" y="2014600"/>
            <a:ext cx="3874075" cy="2069200"/>
          </a:xfrm>
          <a:prstGeom prst="rect">
            <a:avLst/>
          </a:prstGeom>
          <a:noFill/>
          <a:ln>
            <a:noFill/>
          </a:ln>
        </p:spPr>
      </p:pic>
      <p:sp>
        <p:nvSpPr>
          <p:cNvPr id="1033" name="Google Shape;1033;p76"/>
          <p:cNvSpPr/>
          <p:nvPr/>
        </p:nvSpPr>
        <p:spPr>
          <a:xfrm>
            <a:off x="2543023" y="2014600"/>
            <a:ext cx="477300" cy="20694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034" name="Google Shape;1034;p76"/>
          <p:cNvSpPr/>
          <p:nvPr/>
        </p:nvSpPr>
        <p:spPr>
          <a:xfrm>
            <a:off x="1853979" y="2014600"/>
            <a:ext cx="689100" cy="20694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1035" name="Google Shape;1035;p76"/>
          <p:cNvCxnSpPr>
            <a:stCxn id="1023" idx="1"/>
            <a:endCxn id="1033" idx="0"/>
          </p:cNvCxnSpPr>
          <p:nvPr/>
        </p:nvCxnSpPr>
        <p:spPr>
          <a:xfrm rot="5400000">
            <a:off x="3389700" y="742178"/>
            <a:ext cx="664200" cy="1880400"/>
          </a:xfrm>
          <a:prstGeom prst="bentConnector3">
            <a:avLst>
              <a:gd name="adj1" fmla="val -85748"/>
            </a:avLst>
          </a:prstGeom>
          <a:noFill/>
          <a:ln w="9525" cap="flat" cmpd="sng">
            <a:solidFill>
              <a:schemeClr val="dk2"/>
            </a:solidFill>
            <a:prstDash val="solid"/>
            <a:round/>
            <a:headEnd type="none" w="med" len="med"/>
            <a:tailEnd type="none" w="med" len="med"/>
          </a:ln>
        </p:spPr>
      </p:cxnSp>
      <p:cxnSp>
        <p:nvCxnSpPr>
          <p:cNvPr id="1036" name="Google Shape;1036;p76"/>
          <p:cNvCxnSpPr>
            <a:stCxn id="1026" idx="4"/>
            <a:endCxn id="1034" idx="2"/>
          </p:cNvCxnSpPr>
          <p:nvPr/>
        </p:nvCxnSpPr>
        <p:spPr>
          <a:xfrm rot="5400000" flipH="1">
            <a:off x="4636586" y="1645997"/>
            <a:ext cx="567600" cy="5443500"/>
          </a:xfrm>
          <a:prstGeom prst="bentConnector3">
            <a:avLst>
              <a:gd name="adj1" fmla="val -30354"/>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77"/>
          <p:cNvSpPr txBox="1">
            <a:spLocks noGrp="1"/>
          </p:cNvSpPr>
          <p:nvPr>
            <p:ph type="title"/>
          </p:nvPr>
        </p:nvSpPr>
        <p:spPr>
          <a:xfrm>
            <a:off x="2666700" y="1922400"/>
            <a:ext cx="3810600" cy="129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100"/>
              <a:t>Exploratory Data Analysis</a:t>
            </a:r>
            <a:endParaRPr sz="41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pic>
        <p:nvPicPr>
          <p:cNvPr id="1046" name="Google Shape;1046;p78"/>
          <p:cNvPicPr preferRelativeResize="0"/>
          <p:nvPr/>
        </p:nvPicPr>
        <p:blipFill rotWithShape="1">
          <a:blip r:embed="rId3">
            <a:alphaModFix/>
          </a:blip>
          <a:srcRect l="950" r="2046" b="1574"/>
          <a:stretch/>
        </p:blipFill>
        <p:spPr>
          <a:xfrm>
            <a:off x="326200" y="878750"/>
            <a:ext cx="6256974" cy="3962075"/>
          </a:xfrm>
          <a:prstGeom prst="rect">
            <a:avLst/>
          </a:prstGeom>
          <a:noFill/>
          <a:ln w="9525" cap="flat" cmpd="sng">
            <a:solidFill>
              <a:srgbClr val="191919"/>
            </a:solidFill>
            <a:prstDash val="solid"/>
            <a:round/>
            <a:headEnd type="none" w="sm" len="sm"/>
            <a:tailEnd type="none" w="sm" len="sm"/>
          </a:ln>
        </p:spPr>
      </p:pic>
      <p:sp>
        <p:nvSpPr>
          <p:cNvPr id="1047" name="Google Shape;1047;p78"/>
          <p:cNvSpPr txBox="1"/>
          <p:nvPr/>
        </p:nvSpPr>
        <p:spPr>
          <a:xfrm>
            <a:off x="326200" y="417050"/>
            <a:ext cx="759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Barlow"/>
                <a:ea typeface="Barlow"/>
                <a:cs typeface="Barlow"/>
                <a:sym typeface="Barlow"/>
              </a:rPr>
              <a:t>Data Exploration 1 : Types of Crime Committed </a:t>
            </a:r>
            <a:endParaRPr/>
          </a:p>
        </p:txBody>
      </p:sp>
      <p:sp>
        <p:nvSpPr>
          <p:cNvPr id="1048" name="Google Shape;1048;p78"/>
          <p:cNvSpPr/>
          <p:nvPr/>
        </p:nvSpPr>
        <p:spPr>
          <a:xfrm>
            <a:off x="6658325" y="878750"/>
            <a:ext cx="2160000" cy="35550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Barlow"/>
                <a:ea typeface="Barlow"/>
                <a:cs typeface="Barlow"/>
                <a:sym typeface="Barlow"/>
              </a:rPr>
              <a:t>Data Insights </a:t>
            </a:r>
            <a:r>
              <a:rPr lang="en" b="1">
                <a:latin typeface="Barlow"/>
                <a:ea typeface="Barlow"/>
                <a:cs typeface="Barlow"/>
                <a:sym typeface="Barlow"/>
              </a:rPr>
              <a:t>:</a:t>
            </a:r>
            <a:endParaRPr b="1">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-There are many types of crime with </a:t>
            </a:r>
            <a:r>
              <a:rPr lang="en" b="1">
                <a:solidFill>
                  <a:schemeClr val="dk1"/>
                </a:solidFill>
                <a:latin typeface="Barlow"/>
                <a:ea typeface="Barlow"/>
                <a:cs typeface="Barlow"/>
                <a:sym typeface="Barlow"/>
              </a:rPr>
              <a:t>Vehicle theft crime is the highest</a:t>
            </a:r>
            <a:r>
              <a:rPr lang="en">
                <a:solidFill>
                  <a:schemeClr val="dk1"/>
                </a:solidFill>
                <a:latin typeface="Barlow"/>
                <a:ea typeface="Barlow"/>
                <a:cs typeface="Barlow"/>
                <a:sym typeface="Barlow"/>
              </a:rPr>
              <a:t> number recorded.</a:t>
            </a:r>
            <a:endParaRPr>
              <a:latin typeface="Barlow"/>
              <a:ea typeface="Barlow"/>
              <a:cs typeface="Barlow"/>
              <a:sym typeface="Barlo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pic>
        <p:nvPicPr>
          <p:cNvPr id="1053" name="Google Shape;1053;p79"/>
          <p:cNvPicPr preferRelativeResize="0"/>
          <p:nvPr/>
        </p:nvPicPr>
        <p:blipFill>
          <a:blip r:embed="rId3">
            <a:alphaModFix/>
          </a:blip>
          <a:stretch>
            <a:fillRect/>
          </a:stretch>
        </p:blipFill>
        <p:spPr>
          <a:xfrm>
            <a:off x="364925" y="878750"/>
            <a:ext cx="5594900" cy="3995424"/>
          </a:xfrm>
          <a:prstGeom prst="rect">
            <a:avLst/>
          </a:prstGeom>
          <a:noFill/>
          <a:ln w="9525" cap="flat" cmpd="sng">
            <a:solidFill>
              <a:srgbClr val="191919"/>
            </a:solidFill>
            <a:prstDash val="solid"/>
            <a:round/>
            <a:headEnd type="none" w="sm" len="sm"/>
            <a:tailEnd type="none" w="sm" len="sm"/>
          </a:ln>
        </p:spPr>
      </p:pic>
      <p:sp>
        <p:nvSpPr>
          <p:cNvPr id="1054" name="Google Shape;1054;p79"/>
          <p:cNvSpPr txBox="1"/>
          <p:nvPr/>
        </p:nvSpPr>
        <p:spPr>
          <a:xfrm>
            <a:off x="272575" y="462675"/>
            <a:ext cx="8676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Barlow"/>
                <a:ea typeface="Barlow"/>
                <a:cs typeface="Barlow"/>
                <a:sym typeface="Barlow"/>
              </a:rPr>
              <a:t>Data Exploration 2 : Behaviour of variable stated in the objective - Crime Area</a:t>
            </a:r>
            <a:endParaRPr/>
          </a:p>
        </p:txBody>
      </p:sp>
      <p:sp>
        <p:nvSpPr>
          <p:cNvPr id="1055" name="Google Shape;1055;p79"/>
          <p:cNvSpPr/>
          <p:nvPr/>
        </p:nvSpPr>
        <p:spPr>
          <a:xfrm>
            <a:off x="6039950" y="1472100"/>
            <a:ext cx="2778300" cy="21993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Barlow"/>
                <a:ea typeface="Barlow"/>
                <a:cs typeface="Barlow"/>
                <a:sym typeface="Barlow"/>
              </a:rPr>
              <a:t>Data Insights </a:t>
            </a:r>
            <a:r>
              <a:rPr lang="en" b="1">
                <a:latin typeface="Barlow"/>
                <a:ea typeface="Barlow"/>
                <a:cs typeface="Barlow"/>
                <a:sym typeface="Barlow"/>
              </a:rPr>
              <a:t>:</a:t>
            </a:r>
            <a:endParaRPr b="1">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 When comparing the crime count vs area in Los Angeles, </a:t>
            </a:r>
            <a:r>
              <a:rPr lang="en" b="1">
                <a:solidFill>
                  <a:schemeClr val="dk1"/>
                </a:solidFill>
                <a:latin typeface="Barlow"/>
                <a:ea typeface="Barlow"/>
                <a:cs typeface="Barlow"/>
                <a:sym typeface="Barlow"/>
              </a:rPr>
              <a:t>Central Los Angeles has the highest crime count</a:t>
            </a:r>
            <a:r>
              <a:rPr lang="en">
                <a:solidFill>
                  <a:schemeClr val="dk1"/>
                </a:solidFill>
                <a:latin typeface="Barlow"/>
                <a:ea typeface="Barlow"/>
                <a:cs typeface="Barlow"/>
                <a:sym typeface="Barlow"/>
              </a:rPr>
              <a:t>, followed by 77th Street and the Pacific region</a:t>
            </a:r>
            <a:endParaRPr>
              <a:latin typeface="Barlow"/>
              <a:ea typeface="Barlow"/>
              <a:cs typeface="Barlow"/>
              <a:sym typeface="Barlo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80"/>
          <p:cNvSpPr txBox="1"/>
          <p:nvPr/>
        </p:nvSpPr>
        <p:spPr>
          <a:xfrm>
            <a:off x="326200" y="417050"/>
            <a:ext cx="6606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Barlow"/>
                <a:ea typeface="Barlow"/>
                <a:cs typeface="Barlow"/>
                <a:sym typeface="Barlow"/>
              </a:rPr>
              <a:t>Data Exploration : Time of Crime Occurrence </a:t>
            </a:r>
            <a:endParaRPr/>
          </a:p>
        </p:txBody>
      </p:sp>
      <p:sp>
        <p:nvSpPr>
          <p:cNvPr id="1061" name="Google Shape;1061;p80"/>
          <p:cNvSpPr/>
          <p:nvPr/>
        </p:nvSpPr>
        <p:spPr>
          <a:xfrm>
            <a:off x="6583025" y="975625"/>
            <a:ext cx="2108100" cy="26715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Barlow"/>
                <a:ea typeface="Barlow"/>
                <a:cs typeface="Barlow"/>
                <a:sym typeface="Barlow"/>
              </a:rPr>
              <a:t>Data Insights </a:t>
            </a:r>
            <a:r>
              <a:rPr lang="en" b="1">
                <a:latin typeface="Barlow"/>
                <a:ea typeface="Barlow"/>
                <a:cs typeface="Barlow"/>
                <a:sym typeface="Barlow"/>
              </a:rPr>
              <a:t>:</a:t>
            </a:r>
            <a:endParaRPr b="1">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 The crime count recording </a:t>
            </a:r>
            <a:r>
              <a:rPr lang="en" b="1">
                <a:solidFill>
                  <a:schemeClr val="dk1"/>
                </a:solidFill>
                <a:latin typeface="Barlow"/>
                <a:ea typeface="Barlow"/>
                <a:cs typeface="Barlow"/>
                <a:sym typeface="Barlow"/>
              </a:rPr>
              <a:t>increasing throughout the day</a:t>
            </a:r>
            <a:endParaRPr b="1">
              <a:latin typeface="Barlow"/>
              <a:ea typeface="Barlow"/>
              <a:cs typeface="Barlow"/>
              <a:sym typeface="Barlow"/>
            </a:endParaRPr>
          </a:p>
        </p:txBody>
      </p:sp>
      <p:pic>
        <p:nvPicPr>
          <p:cNvPr id="1062" name="Google Shape;1062;p80"/>
          <p:cNvPicPr preferRelativeResize="0"/>
          <p:nvPr/>
        </p:nvPicPr>
        <p:blipFill>
          <a:blip r:embed="rId3">
            <a:alphaModFix/>
          </a:blip>
          <a:stretch>
            <a:fillRect/>
          </a:stretch>
        </p:blipFill>
        <p:spPr>
          <a:xfrm>
            <a:off x="304800" y="975625"/>
            <a:ext cx="6154651" cy="37453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81"/>
          <p:cNvSpPr txBox="1"/>
          <p:nvPr/>
        </p:nvSpPr>
        <p:spPr>
          <a:xfrm>
            <a:off x="326200" y="417050"/>
            <a:ext cx="6606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Barlow"/>
                <a:ea typeface="Barlow"/>
                <a:cs typeface="Barlow"/>
                <a:sym typeface="Barlow"/>
              </a:rPr>
              <a:t>Data Exploration : Time of Crime Occurrence </a:t>
            </a:r>
            <a:endParaRPr/>
          </a:p>
        </p:txBody>
      </p:sp>
      <p:sp>
        <p:nvSpPr>
          <p:cNvPr id="1068" name="Google Shape;1068;p81"/>
          <p:cNvSpPr/>
          <p:nvPr/>
        </p:nvSpPr>
        <p:spPr>
          <a:xfrm>
            <a:off x="6701350" y="1012725"/>
            <a:ext cx="2108100" cy="26715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Barlow"/>
                <a:ea typeface="Barlow"/>
                <a:cs typeface="Barlow"/>
                <a:sym typeface="Barlow"/>
              </a:rPr>
              <a:t>Data Insights </a:t>
            </a:r>
            <a:r>
              <a:rPr lang="en" b="1">
                <a:latin typeface="Barlow"/>
                <a:ea typeface="Barlow"/>
                <a:cs typeface="Barlow"/>
                <a:sym typeface="Barlow"/>
              </a:rPr>
              <a:t>:</a:t>
            </a:r>
            <a:endParaRPr b="1">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 </a:t>
            </a:r>
            <a:r>
              <a:rPr lang="en" b="1">
                <a:solidFill>
                  <a:schemeClr val="dk1"/>
                </a:solidFill>
                <a:latin typeface="Barlow"/>
                <a:ea typeface="Barlow"/>
                <a:cs typeface="Barlow"/>
                <a:sym typeface="Barlow"/>
              </a:rPr>
              <a:t>Median</a:t>
            </a:r>
            <a:r>
              <a:rPr lang="en">
                <a:solidFill>
                  <a:schemeClr val="dk1"/>
                </a:solidFill>
                <a:latin typeface="Barlow"/>
                <a:ea typeface="Barlow"/>
                <a:cs typeface="Barlow"/>
                <a:sym typeface="Barlow"/>
              </a:rPr>
              <a:t> time of crime occurrence is </a:t>
            </a:r>
            <a:r>
              <a:rPr lang="en" b="1">
                <a:solidFill>
                  <a:schemeClr val="dk1"/>
                </a:solidFill>
                <a:latin typeface="Barlow"/>
                <a:ea typeface="Barlow"/>
                <a:cs typeface="Barlow"/>
                <a:sym typeface="Barlow"/>
              </a:rPr>
              <a:t>1500 hr</a:t>
            </a:r>
            <a:r>
              <a:rPr lang="en">
                <a:solidFill>
                  <a:schemeClr val="dk1"/>
                </a:solidFill>
                <a:latin typeface="Barlow"/>
                <a:ea typeface="Barlow"/>
                <a:cs typeface="Barlow"/>
                <a:sym typeface="Barlow"/>
              </a:rPr>
              <a:t>.</a:t>
            </a: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 This  indicate a wrong data formatting that leads to this visualization.</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p:txBody>
      </p:sp>
      <p:pic>
        <p:nvPicPr>
          <p:cNvPr id="1069" name="Google Shape;1069;p81"/>
          <p:cNvPicPr preferRelativeResize="0"/>
          <p:nvPr/>
        </p:nvPicPr>
        <p:blipFill>
          <a:blip r:embed="rId3">
            <a:alphaModFix/>
          </a:blip>
          <a:stretch>
            <a:fillRect/>
          </a:stretch>
        </p:blipFill>
        <p:spPr>
          <a:xfrm>
            <a:off x="326200" y="1012725"/>
            <a:ext cx="6281075" cy="31584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pic>
        <p:nvPicPr>
          <p:cNvPr id="1074" name="Google Shape;1074;p82"/>
          <p:cNvPicPr preferRelativeResize="0"/>
          <p:nvPr/>
        </p:nvPicPr>
        <p:blipFill>
          <a:blip r:embed="rId3">
            <a:alphaModFix/>
          </a:blip>
          <a:stretch>
            <a:fillRect/>
          </a:stretch>
        </p:blipFill>
        <p:spPr>
          <a:xfrm>
            <a:off x="326200" y="878750"/>
            <a:ext cx="6502699" cy="3888600"/>
          </a:xfrm>
          <a:prstGeom prst="rect">
            <a:avLst/>
          </a:prstGeom>
          <a:noFill/>
          <a:ln w="9525" cap="flat" cmpd="sng">
            <a:solidFill>
              <a:srgbClr val="191919"/>
            </a:solidFill>
            <a:prstDash val="solid"/>
            <a:round/>
            <a:headEnd type="none" w="sm" len="sm"/>
            <a:tailEnd type="none" w="sm" len="sm"/>
          </a:ln>
        </p:spPr>
      </p:pic>
      <p:sp>
        <p:nvSpPr>
          <p:cNvPr id="1075" name="Google Shape;1075;p82"/>
          <p:cNvSpPr txBox="1"/>
          <p:nvPr/>
        </p:nvSpPr>
        <p:spPr>
          <a:xfrm>
            <a:off x="326200" y="417050"/>
            <a:ext cx="8712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Barlow"/>
                <a:ea typeface="Barlow"/>
                <a:cs typeface="Barlow"/>
                <a:sym typeface="Barlow"/>
              </a:rPr>
              <a:t>Data Exploration : Behaviour of variable stated in the objective - Crime Area</a:t>
            </a:r>
            <a:endParaRPr/>
          </a:p>
        </p:txBody>
      </p:sp>
      <p:sp>
        <p:nvSpPr>
          <p:cNvPr id="1076" name="Google Shape;1076;p82"/>
          <p:cNvSpPr/>
          <p:nvPr/>
        </p:nvSpPr>
        <p:spPr>
          <a:xfrm>
            <a:off x="6919450" y="878750"/>
            <a:ext cx="1911600" cy="39843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Barlow"/>
                <a:ea typeface="Barlow"/>
                <a:cs typeface="Barlow"/>
                <a:sym typeface="Barlow"/>
              </a:rPr>
              <a:t>Data Insights </a:t>
            </a:r>
            <a:r>
              <a:rPr lang="en" b="1">
                <a:latin typeface="Barlow"/>
                <a:ea typeface="Barlow"/>
                <a:cs typeface="Barlow"/>
                <a:sym typeface="Barlow"/>
              </a:rPr>
              <a:t>:</a:t>
            </a:r>
            <a:endParaRPr b="1">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-When we go deeper into the location, it’s found that the most crime happened in the </a:t>
            </a:r>
            <a:r>
              <a:rPr lang="en" b="1">
                <a:solidFill>
                  <a:schemeClr val="dk1"/>
                </a:solidFill>
                <a:latin typeface="Barlow"/>
                <a:ea typeface="Barlow"/>
                <a:cs typeface="Barlow"/>
                <a:sym typeface="Barlow"/>
              </a:rPr>
              <a:t>street</a:t>
            </a:r>
            <a:r>
              <a:rPr lang="en">
                <a:solidFill>
                  <a:schemeClr val="dk1"/>
                </a:solidFill>
                <a:latin typeface="Barlow"/>
                <a:ea typeface="Barlow"/>
                <a:cs typeface="Barlow"/>
                <a:sym typeface="Barlow"/>
              </a:rPr>
              <a:t> followed by </a:t>
            </a:r>
            <a:r>
              <a:rPr lang="en" b="1">
                <a:solidFill>
                  <a:schemeClr val="dk1"/>
                </a:solidFill>
                <a:latin typeface="Barlow"/>
                <a:ea typeface="Barlow"/>
                <a:cs typeface="Barlow"/>
                <a:sym typeface="Barlow"/>
              </a:rPr>
              <a:t>single family dwellings</a:t>
            </a:r>
            <a:r>
              <a:rPr lang="en">
                <a:solidFill>
                  <a:schemeClr val="dk1"/>
                </a:solidFill>
                <a:latin typeface="Barlow"/>
                <a:ea typeface="Barlow"/>
                <a:cs typeface="Barlow"/>
                <a:sym typeface="Barlow"/>
              </a:rPr>
              <a:t>.</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83"/>
          <p:cNvSpPr txBox="1">
            <a:spLocks noGrp="1"/>
          </p:cNvSpPr>
          <p:nvPr>
            <p:ph type="title"/>
          </p:nvPr>
        </p:nvSpPr>
        <p:spPr>
          <a:xfrm>
            <a:off x="3230125" y="3409325"/>
            <a:ext cx="5193900" cy="39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sp>
        <p:nvSpPr>
          <p:cNvPr id="1082" name="Google Shape;1082;p83"/>
          <p:cNvSpPr txBox="1">
            <a:spLocks noGrp="1"/>
          </p:cNvSpPr>
          <p:nvPr>
            <p:ph type="subTitle" idx="1"/>
          </p:nvPr>
        </p:nvSpPr>
        <p:spPr>
          <a:xfrm>
            <a:off x="3230125" y="1369500"/>
            <a:ext cx="5193900" cy="1971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p:txBody>
      </p:sp>
      <p:pic>
        <p:nvPicPr>
          <p:cNvPr id="1083" name="Google Shape;1083;p8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84"/>
          <p:cNvSpPr txBox="1">
            <a:spLocks noGrp="1"/>
          </p:cNvSpPr>
          <p:nvPr>
            <p:ph type="title"/>
          </p:nvPr>
        </p:nvSpPr>
        <p:spPr>
          <a:xfrm>
            <a:off x="2666700" y="2134025"/>
            <a:ext cx="3810600" cy="10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a:t>Modeling</a:t>
            </a:r>
            <a:endParaRPr sz="4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67"/>
          <p:cNvSpPr txBox="1">
            <a:spLocks noGrp="1"/>
          </p:cNvSpPr>
          <p:nvPr>
            <p:ph type="title"/>
          </p:nvPr>
        </p:nvSpPr>
        <p:spPr>
          <a:xfrm>
            <a:off x="2666700" y="2179800"/>
            <a:ext cx="4069500" cy="78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100"/>
              <a:t>CRISP-DM</a:t>
            </a:r>
            <a:endParaRPr sz="4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85"/>
          <p:cNvSpPr/>
          <p:nvPr/>
        </p:nvSpPr>
        <p:spPr>
          <a:xfrm>
            <a:off x="2168100" y="1121250"/>
            <a:ext cx="2403900" cy="367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094" name="Google Shape;1094;p85"/>
          <p:cNvSpPr/>
          <p:nvPr/>
        </p:nvSpPr>
        <p:spPr>
          <a:xfrm>
            <a:off x="4862338" y="1121250"/>
            <a:ext cx="2403900" cy="367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095" name="Google Shape;1095;p8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Understand the Modeling Goals</a:t>
            </a:r>
            <a:endParaRPr sz="2200">
              <a:solidFill>
                <a:schemeClr val="dk1"/>
              </a:solidFill>
            </a:endParaRPr>
          </a:p>
        </p:txBody>
      </p:sp>
      <p:sp>
        <p:nvSpPr>
          <p:cNvPr id="1096" name="Google Shape;1096;p85"/>
          <p:cNvSpPr txBox="1">
            <a:spLocks noGrp="1"/>
          </p:cNvSpPr>
          <p:nvPr>
            <p:ph type="subTitle" idx="1"/>
          </p:nvPr>
        </p:nvSpPr>
        <p:spPr>
          <a:xfrm>
            <a:off x="5027325" y="3486900"/>
            <a:ext cx="2149800" cy="11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Use </a:t>
            </a:r>
            <a:r>
              <a:rPr lang="en" b="1">
                <a:solidFill>
                  <a:schemeClr val="lt1"/>
                </a:solidFill>
              </a:rPr>
              <a:t>Time-Series Forecasting </a:t>
            </a:r>
            <a:r>
              <a:rPr lang="en">
                <a:solidFill>
                  <a:schemeClr val="lt1"/>
                </a:solidFill>
              </a:rPr>
              <a:t> to predict future crimes (based on location, time, and type) and uncover hotspots.</a:t>
            </a:r>
            <a:endParaRPr>
              <a:solidFill>
                <a:schemeClr val="lt1"/>
              </a:solidFill>
            </a:endParaRPr>
          </a:p>
        </p:txBody>
      </p:sp>
      <p:sp>
        <p:nvSpPr>
          <p:cNvPr id="1097" name="Google Shape;1097;p85"/>
          <p:cNvSpPr txBox="1">
            <a:spLocks noGrp="1"/>
          </p:cNvSpPr>
          <p:nvPr>
            <p:ph type="subTitle" idx="3"/>
          </p:nvPr>
        </p:nvSpPr>
        <p:spPr>
          <a:xfrm>
            <a:off x="2317025" y="3486900"/>
            <a:ext cx="2149800" cy="11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Use </a:t>
            </a:r>
            <a:r>
              <a:rPr lang="en" b="1">
                <a:solidFill>
                  <a:schemeClr val="lt1"/>
                </a:solidFill>
              </a:rPr>
              <a:t>classification models </a:t>
            </a:r>
            <a:r>
              <a:rPr lang="en">
                <a:solidFill>
                  <a:schemeClr val="lt1"/>
                </a:solidFill>
              </a:rPr>
              <a:t>to predict type of crime occurrence based on historical data (Date &amp; Time)</a:t>
            </a:r>
            <a:endParaRPr>
              <a:solidFill>
                <a:schemeClr val="lt1"/>
              </a:solidFill>
            </a:endParaRPr>
          </a:p>
        </p:txBody>
      </p:sp>
      <p:sp>
        <p:nvSpPr>
          <p:cNvPr id="1098" name="Google Shape;1098;p85"/>
          <p:cNvSpPr txBox="1">
            <a:spLocks noGrp="1"/>
          </p:cNvSpPr>
          <p:nvPr>
            <p:ph type="subTitle" idx="4"/>
          </p:nvPr>
        </p:nvSpPr>
        <p:spPr>
          <a:xfrm>
            <a:off x="5027313" y="2821200"/>
            <a:ext cx="21498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rPr>
              <a:t>To Forecast future Crime Rate</a:t>
            </a:r>
            <a:endParaRPr sz="1600">
              <a:solidFill>
                <a:schemeClr val="lt1"/>
              </a:solidFill>
            </a:endParaRPr>
          </a:p>
        </p:txBody>
      </p:sp>
      <p:sp>
        <p:nvSpPr>
          <p:cNvPr id="1099" name="Google Shape;1099;p85"/>
          <p:cNvSpPr txBox="1">
            <a:spLocks noGrp="1"/>
          </p:cNvSpPr>
          <p:nvPr>
            <p:ph type="subTitle" idx="5"/>
          </p:nvPr>
        </p:nvSpPr>
        <p:spPr>
          <a:xfrm>
            <a:off x="2231225" y="2710650"/>
            <a:ext cx="2321400" cy="69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rPr>
              <a:t>To predict types of crimes occurrence</a:t>
            </a:r>
            <a:endParaRPr sz="1600">
              <a:solidFill>
                <a:schemeClr val="lt1"/>
              </a:solidFill>
            </a:endParaRPr>
          </a:p>
        </p:txBody>
      </p:sp>
      <p:pic>
        <p:nvPicPr>
          <p:cNvPr id="1100" name="Google Shape;1100;p85"/>
          <p:cNvPicPr preferRelativeResize="0"/>
          <p:nvPr/>
        </p:nvPicPr>
        <p:blipFill>
          <a:blip r:embed="rId3">
            <a:alphaModFix/>
          </a:blip>
          <a:stretch>
            <a:fillRect/>
          </a:stretch>
        </p:blipFill>
        <p:spPr>
          <a:xfrm>
            <a:off x="5445450" y="1526188"/>
            <a:ext cx="1237677" cy="1106925"/>
          </a:xfrm>
          <a:prstGeom prst="rect">
            <a:avLst/>
          </a:prstGeom>
          <a:noFill/>
          <a:ln>
            <a:noFill/>
          </a:ln>
        </p:spPr>
      </p:pic>
      <p:pic>
        <p:nvPicPr>
          <p:cNvPr id="1101" name="Google Shape;1101;p85"/>
          <p:cNvPicPr preferRelativeResize="0"/>
          <p:nvPr/>
        </p:nvPicPr>
        <p:blipFill>
          <a:blip r:embed="rId4">
            <a:alphaModFix/>
          </a:blip>
          <a:stretch>
            <a:fillRect/>
          </a:stretch>
        </p:blipFill>
        <p:spPr>
          <a:xfrm>
            <a:off x="2788200" y="1461175"/>
            <a:ext cx="1237677" cy="1106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86"/>
          <p:cNvSpPr txBox="1">
            <a:spLocks noGrp="1"/>
          </p:cNvSpPr>
          <p:nvPr>
            <p:ph type="title"/>
          </p:nvPr>
        </p:nvSpPr>
        <p:spPr>
          <a:xfrm>
            <a:off x="359900" y="540000"/>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Model Training Process</a:t>
            </a:r>
            <a:endParaRPr sz="2200"/>
          </a:p>
        </p:txBody>
      </p:sp>
      <p:grpSp>
        <p:nvGrpSpPr>
          <p:cNvPr id="1107" name="Google Shape;1107;p86"/>
          <p:cNvGrpSpPr/>
          <p:nvPr/>
        </p:nvGrpSpPr>
        <p:grpSpPr>
          <a:xfrm>
            <a:off x="5725946" y="1017437"/>
            <a:ext cx="3136241" cy="3482201"/>
            <a:chOff x="5632317" y="1189775"/>
            <a:chExt cx="3327576" cy="3318278"/>
          </a:xfrm>
        </p:grpSpPr>
        <p:sp>
          <p:nvSpPr>
            <p:cNvPr id="1108" name="Google Shape;1108;p86"/>
            <p:cNvSpPr/>
            <p:nvPr/>
          </p:nvSpPr>
          <p:spPr>
            <a:xfrm>
              <a:off x="5632317" y="1189775"/>
              <a:ext cx="3305700" cy="669000"/>
            </a:xfrm>
            <a:prstGeom prst="chevron">
              <a:avLst>
                <a:gd name="adj" fmla="val 50000"/>
              </a:avLst>
            </a:prstGeom>
            <a:solidFill>
              <a:srgbClr val="D837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Hyperparameter Tuning</a:t>
              </a:r>
              <a:endParaRPr b="1">
                <a:solidFill>
                  <a:srgbClr val="FFFFFF"/>
                </a:solidFill>
                <a:latin typeface="Roboto"/>
                <a:ea typeface="Roboto"/>
                <a:cs typeface="Roboto"/>
                <a:sym typeface="Roboto"/>
              </a:endParaRPr>
            </a:p>
          </p:txBody>
        </p:sp>
        <p:sp>
          <p:nvSpPr>
            <p:cNvPr id="1109" name="Google Shape;1109;p86"/>
            <p:cNvSpPr txBox="1"/>
            <p:nvPr/>
          </p:nvSpPr>
          <p:spPr>
            <a:xfrm>
              <a:off x="6188793" y="1694053"/>
              <a:ext cx="2771100" cy="28140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200">
                <a:latin typeface="Roboto"/>
                <a:ea typeface="Roboto"/>
                <a:cs typeface="Roboto"/>
                <a:sym typeface="Roboto"/>
              </a:endParaRPr>
            </a:p>
            <a:p>
              <a:pPr marL="45720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Use Grid Search or Random Search to optimize parameters like tree depth (Random Forest) or learning rate (Gradient Boosting).</a:t>
              </a:r>
              <a:endParaRPr sz="1200">
                <a:latin typeface="Roboto"/>
                <a:ea typeface="Roboto"/>
                <a:cs typeface="Roboto"/>
                <a:sym typeface="Roboto"/>
              </a:endParaRPr>
            </a:p>
          </p:txBody>
        </p:sp>
      </p:grpSp>
      <p:grpSp>
        <p:nvGrpSpPr>
          <p:cNvPr id="1110" name="Google Shape;1110;p86"/>
          <p:cNvGrpSpPr/>
          <p:nvPr/>
        </p:nvGrpSpPr>
        <p:grpSpPr>
          <a:xfrm>
            <a:off x="359888" y="1017599"/>
            <a:ext cx="3342953" cy="3482023"/>
            <a:chOff x="0" y="1189989"/>
            <a:chExt cx="3546900" cy="3318108"/>
          </a:xfrm>
        </p:grpSpPr>
        <p:sp>
          <p:nvSpPr>
            <p:cNvPr id="1111" name="Google Shape;1111;p86"/>
            <p:cNvSpPr/>
            <p:nvPr/>
          </p:nvSpPr>
          <p:spPr>
            <a:xfrm>
              <a:off x="0" y="1189989"/>
              <a:ext cx="3546900" cy="669000"/>
            </a:xfrm>
            <a:prstGeom prst="homePlate">
              <a:avLst>
                <a:gd name="adj" fmla="val 50000"/>
              </a:avLst>
            </a:prstGeom>
            <a:solidFill>
              <a:srgbClr val="801F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Feature Engineering</a:t>
              </a:r>
              <a:endParaRPr b="1">
                <a:solidFill>
                  <a:srgbClr val="FFFFFF"/>
                </a:solidFill>
                <a:latin typeface="Roboto"/>
                <a:ea typeface="Roboto"/>
                <a:cs typeface="Roboto"/>
                <a:sym typeface="Roboto"/>
              </a:endParaRPr>
            </a:p>
          </p:txBody>
        </p:sp>
        <p:sp>
          <p:nvSpPr>
            <p:cNvPr id="1112" name="Google Shape;1112;p86"/>
            <p:cNvSpPr txBox="1"/>
            <p:nvPr/>
          </p:nvSpPr>
          <p:spPr>
            <a:xfrm>
              <a:off x="13" y="1694398"/>
              <a:ext cx="3087000" cy="28137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200">
                <a:latin typeface="Roboto"/>
                <a:ea typeface="Roboto"/>
                <a:cs typeface="Roboto"/>
                <a:sym typeface="Roboto"/>
              </a:endParaRPr>
            </a:p>
            <a:p>
              <a:pPr marL="457200" lvl="0" indent="-304800" algn="l" rtl="0">
                <a:lnSpc>
                  <a:spcPct val="115000"/>
                </a:lnSpc>
                <a:spcBef>
                  <a:spcPts val="0"/>
                </a:spcBef>
                <a:spcAft>
                  <a:spcPts val="0"/>
                </a:spcAft>
                <a:buSzPts val="1200"/>
                <a:buFont typeface="Roboto"/>
                <a:buChar char="●"/>
              </a:pPr>
              <a:r>
                <a:rPr lang="en" sz="1200" b="1">
                  <a:latin typeface="Roboto"/>
                  <a:ea typeface="Roboto"/>
                  <a:cs typeface="Roboto"/>
                  <a:sym typeface="Roboto"/>
                </a:rPr>
                <a:t>Label Encoding</a:t>
              </a:r>
              <a:r>
                <a:rPr lang="en" sz="1200">
                  <a:latin typeface="Roboto"/>
                  <a:ea typeface="Roboto"/>
                  <a:cs typeface="Roboto"/>
                  <a:sym typeface="Roboto"/>
                </a:rPr>
                <a:t>  converts categorical data into numerical values by assigning a unique number to each category.</a:t>
              </a:r>
              <a:endParaRPr sz="1200">
                <a:latin typeface="Roboto"/>
                <a:ea typeface="Roboto"/>
                <a:cs typeface="Roboto"/>
                <a:sym typeface="Roboto"/>
              </a:endParaRPr>
            </a:p>
            <a:p>
              <a:pPr marL="457200" lvl="0" indent="-304800" algn="l" rtl="0">
                <a:lnSpc>
                  <a:spcPct val="115000"/>
                </a:lnSpc>
                <a:spcBef>
                  <a:spcPts val="0"/>
                </a:spcBef>
                <a:spcAft>
                  <a:spcPts val="0"/>
                </a:spcAft>
                <a:buSzPts val="1200"/>
                <a:buFont typeface="Roboto"/>
                <a:buChar char="●"/>
              </a:pPr>
              <a:r>
                <a:rPr lang="en" sz="1200" b="1">
                  <a:latin typeface="Roboto"/>
                  <a:ea typeface="Roboto"/>
                  <a:cs typeface="Roboto"/>
                  <a:sym typeface="Roboto"/>
                </a:rPr>
                <a:t>Log Transformation</a:t>
              </a:r>
              <a:r>
                <a:rPr lang="en" sz="1200">
                  <a:latin typeface="Roboto"/>
                  <a:ea typeface="Roboto"/>
                  <a:cs typeface="Roboto"/>
                  <a:sym typeface="Roboto"/>
                </a:rPr>
                <a:t>: reduce large values in data by applying a logarithm. </a:t>
              </a:r>
              <a:endParaRPr sz="1200">
                <a:latin typeface="Roboto"/>
                <a:ea typeface="Roboto"/>
                <a:cs typeface="Roboto"/>
                <a:sym typeface="Roboto"/>
              </a:endParaRPr>
            </a:p>
          </p:txBody>
        </p:sp>
      </p:grpSp>
      <p:grpSp>
        <p:nvGrpSpPr>
          <p:cNvPr id="1113" name="Google Shape;1113;p86"/>
          <p:cNvGrpSpPr/>
          <p:nvPr/>
        </p:nvGrpSpPr>
        <p:grpSpPr>
          <a:xfrm>
            <a:off x="3134800" y="1017612"/>
            <a:ext cx="3115622" cy="3482004"/>
            <a:chOff x="2944204" y="982538"/>
            <a:chExt cx="3305700" cy="3318090"/>
          </a:xfrm>
        </p:grpSpPr>
        <p:sp>
          <p:nvSpPr>
            <p:cNvPr id="1114" name="Google Shape;1114;p86"/>
            <p:cNvSpPr/>
            <p:nvPr/>
          </p:nvSpPr>
          <p:spPr>
            <a:xfrm>
              <a:off x="2944204" y="982538"/>
              <a:ext cx="3305700" cy="669000"/>
            </a:xfrm>
            <a:prstGeom prst="chevron">
              <a:avLst>
                <a:gd name="adj" fmla="val 50000"/>
              </a:avLst>
            </a:prstGeom>
            <a:solidFill>
              <a:srgbClr val="B02B2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Splitting the Dataset</a:t>
              </a:r>
              <a:endParaRPr b="1">
                <a:solidFill>
                  <a:srgbClr val="FFFFFF"/>
                </a:solidFill>
                <a:latin typeface="Roboto"/>
                <a:ea typeface="Roboto"/>
                <a:cs typeface="Roboto"/>
                <a:sym typeface="Roboto"/>
              </a:endParaRPr>
            </a:p>
          </p:txBody>
        </p:sp>
        <p:sp>
          <p:nvSpPr>
            <p:cNvPr id="1115" name="Google Shape;1115;p86"/>
            <p:cNvSpPr txBox="1"/>
            <p:nvPr/>
          </p:nvSpPr>
          <p:spPr>
            <a:xfrm>
              <a:off x="2944204" y="1486627"/>
              <a:ext cx="3305700" cy="28140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200">
                <a:latin typeface="Roboto"/>
                <a:ea typeface="Roboto"/>
                <a:cs typeface="Roboto"/>
                <a:sym typeface="Roboto"/>
              </a:endParaRPr>
            </a:p>
            <a:p>
              <a:pPr marL="45720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Divide data into:</a:t>
              </a:r>
              <a:endParaRPr sz="1200">
                <a:latin typeface="Roboto"/>
                <a:ea typeface="Roboto"/>
                <a:cs typeface="Roboto"/>
                <a:sym typeface="Roboto"/>
              </a:endParaRPr>
            </a:p>
            <a:p>
              <a:pPr marL="914400" lvl="1" indent="-304800" algn="l" rtl="0">
                <a:lnSpc>
                  <a:spcPct val="115000"/>
                </a:lnSpc>
                <a:spcBef>
                  <a:spcPts val="0"/>
                </a:spcBef>
                <a:spcAft>
                  <a:spcPts val="0"/>
                </a:spcAft>
                <a:buSzPts val="1200"/>
                <a:buFont typeface="Roboto"/>
                <a:buChar char="○"/>
              </a:pPr>
              <a:r>
                <a:rPr lang="en" sz="1200" b="1">
                  <a:latin typeface="Roboto"/>
                  <a:ea typeface="Roboto"/>
                  <a:cs typeface="Roboto"/>
                  <a:sym typeface="Roboto"/>
                </a:rPr>
                <a:t>Training Set (80%)</a:t>
              </a:r>
              <a:r>
                <a:rPr lang="en" sz="1200">
                  <a:latin typeface="Roboto"/>
                  <a:ea typeface="Roboto"/>
                  <a:cs typeface="Roboto"/>
                  <a:sym typeface="Roboto"/>
                </a:rPr>
                <a:t>: For teaching the model patterns.</a:t>
              </a:r>
              <a:endParaRPr sz="1200">
                <a:latin typeface="Roboto"/>
                <a:ea typeface="Roboto"/>
                <a:cs typeface="Roboto"/>
                <a:sym typeface="Roboto"/>
              </a:endParaRPr>
            </a:p>
            <a:p>
              <a:pPr marL="914400" lvl="1" indent="-304800" algn="l" rtl="0">
                <a:lnSpc>
                  <a:spcPct val="115000"/>
                </a:lnSpc>
                <a:spcBef>
                  <a:spcPts val="0"/>
                </a:spcBef>
                <a:spcAft>
                  <a:spcPts val="0"/>
                </a:spcAft>
                <a:buSzPts val="1200"/>
                <a:buFont typeface="Roboto"/>
                <a:buChar char="○"/>
              </a:pPr>
              <a:r>
                <a:rPr lang="en" sz="1200" b="1">
                  <a:latin typeface="Roboto"/>
                  <a:ea typeface="Roboto"/>
                  <a:cs typeface="Roboto"/>
                  <a:sym typeface="Roboto"/>
                </a:rPr>
                <a:t>Testing Set (20%)</a:t>
              </a:r>
              <a:r>
                <a:rPr lang="en" sz="1200">
                  <a:latin typeface="Roboto"/>
                  <a:ea typeface="Roboto"/>
                  <a:cs typeface="Roboto"/>
                  <a:sym typeface="Roboto"/>
                </a:rPr>
                <a:t>: For evaluating model performance on unseen data. </a:t>
              </a:r>
              <a:endParaRPr sz="1200">
                <a:latin typeface="Roboto"/>
                <a:ea typeface="Roboto"/>
                <a:cs typeface="Roboto"/>
                <a:sym typeface="Roboto"/>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87"/>
          <p:cNvSpPr txBox="1">
            <a:spLocks noGrp="1"/>
          </p:cNvSpPr>
          <p:nvPr>
            <p:ph type="title"/>
          </p:nvPr>
        </p:nvSpPr>
        <p:spPr>
          <a:xfrm>
            <a:off x="359900" y="426725"/>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Model  Training Process</a:t>
            </a:r>
            <a:endParaRPr sz="2200"/>
          </a:p>
        </p:txBody>
      </p:sp>
      <p:sp>
        <p:nvSpPr>
          <p:cNvPr id="1121" name="Google Shape;1121;p87"/>
          <p:cNvSpPr/>
          <p:nvPr/>
        </p:nvSpPr>
        <p:spPr>
          <a:xfrm>
            <a:off x="359900" y="898175"/>
            <a:ext cx="3297600" cy="477600"/>
          </a:xfrm>
          <a:prstGeom prst="homePlate">
            <a:avLst>
              <a:gd name="adj" fmla="val 50000"/>
            </a:avLst>
          </a:prstGeom>
          <a:solidFill>
            <a:srgbClr val="801F17"/>
          </a:solidFill>
          <a:ln>
            <a:noFill/>
          </a:ln>
        </p:spPr>
        <p:txBody>
          <a:bodyPr spcFirstLastPara="1" wrap="square" lIns="91425" tIns="91425" rIns="91425" bIns="91425" anchor="ctr" anchorCtr="0">
            <a:noAutofit/>
          </a:bodyPr>
          <a:lstStyle/>
          <a:p>
            <a:pPr marL="457200" lvl="0" indent="-317500" algn="l" rtl="0">
              <a:spcBef>
                <a:spcPts val="0"/>
              </a:spcBef>
              <a:spcAft>
                <a:spcPts val="0"/>
              </a:spcAft>
              <a:buClr>
                <a:srgbClr val="FFFFFF"/>
              </a:buClr>
              <a:buSzPts val="1400"/>
              <a:buFont typeface="Roboto"/>
              <a:buAutoNum type="arabicPeriod"/>
            </a:pPr>
            <a:r>
              <a:rPr lang="en" b="1">
                <a:solidFill>
                  <a:srgbClr val="FFFFFF"/>
                </a:solidFill>
                <a:latin typeface="Roboto"/>
                <a:ea typeface="Roboto"/>
                <a:cs typeface="Roboto"/>
                <a:sym typeface="Roboto"/>
              </a:rPr>
              <a:t>Feature Engineering</a:t>
            </a:r>
            <a:endParaRPr b="1">
              <a:solidFill>
                <a:srgbClr val="FFFFFF"/>
              </a:solidFill>
              <a:latin typeface="Roboto"/>
              <a:ea typeface="Roboto"/>
              <a:cs typeface="Roboto"/>
              <a:sym typeface="Roboto"/>
            </a:endParaRPr>
          </a:p>
        </p:txBody>
      </p:sp>
      <p:sp>
        <p:nvSpPr>
          <p:cNvPr id="1122" name="Google Shape;1122;p87"/>
          <p:cNvSpPr txBox="1"/>
          <p:nvPr/>
        </p:nvSpPr>
        <p:spPr>
          <a:xfrm>
            <a:off x="1630900" y="1509150"/>
            <a:ext cx="2909400" cy="963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Font typeface="Roboto"/>
              <a:buChar char="●"/>
            </a:pPr>
            <a:r>
              <a:rPr lang="en" sz="1200" b="1">
                <a:latin typeface="Roboto"/>
                <a:ea typeface="Roboto"/>
                <a:cs typeface="Roboto"/>
                <a:sym typeface="Roboto"/>
              </a:rPr>
              <a:t>Label Encoding  </a:t>
            </a:r>
            <a:r>
              <a:rPr lang="en" sz="1200">
                <a:latin typeface="Roboto"/>
                <a:ea typeface="Roboto"/>
                <a:cs typeface="Roboto"/>
                <a:sym typeface="Roboto"/>
              </a:rPr>
              <a:t>converts categorical data into numerical values by assigning a unique number to each category.</a:t>
            </a:r>
            <a:endParaRPr sz="1200">
              <a:latin typeface="Roboto"/>
              <a:ea typeface="Roboto"/>
              <a:cs typeface="Roboto"/>
              <a:sym typeface="Roboto"/>
            </a:endParaRPr>
          </a:p>
          <a:p>
            <a:pPr marL="457200" lvl="0" indent="0" algn="l" rtl="0">
              <a:lnSpc>
                <a:spcPct val="100000"/>
              </a:lnSpc>
              <a:spcBef>
                <a:spcPts val="0"/>
              </a:spcBef>
              <a:spcAft>
                <a:spcPts val="0"/>
              </a:spcAft>
              <a:buNone/>
            </a:pPr>
            <a:endParaRPr sz="1200">
              <a:latin typeface="Roboto"/>
              <a:ea typeface="Roboto"/>
              <a:cs typeface="Roboto"/>
              <a:sym typeface="Roboto"/>
            </a:endParaRPr>
          </a:p>
          <a:p>
            <a:pPr marL="0" lvl="0" indent="0" algn="l" rtl="0">
              <a:lnSpc>
                <a:spcPct val="100000"/>
              </a:lnSpc>
              <a:spcBef>
                <a:spcPts val="0"/>
              </a:spcBef>
              <a:spcAft>
                <a:spcPts val="0"/>
              </a:spcAft>
              <a:buNone/>
            </a:pPr>
            <a:endParaRPr sz="1200">
              <a:latin typeface="Roboto"/>
              <a:ea typeface="Roboto"/>
              <a:cs typeface="Roboto"/>
              <a:sym typeface="Roboto"/>
            </a:endParaRPr>
          </a:p>
        </p:txBody>
      </p:sp>
      <p:pic>
        <p:nvPicPr>
          <p:cNvPr id="1123" name="Google Shape;1123;p87"/>
          <p:cNvPicPr preferRelativeResize="0"/>
          <p:nvPr/>
        </p:nvPicPr>
        <p:blipFill>
          <a:blip r:embed="rId3">
            <a:alphaModFix/>
          </a:blip>
          <a:stretch>
            <a:fillRect/>
          </a:stretch>
        </p:blipFill>
        <p:spPr>
          <a:xfrm>
            <a:off x="347600" y="3933425"/>
            <a:ext cx="8448800" cy="852813"/>
          </a:xfrm>
          <a:prstGeom prst="rect">
            <a:avLst/>
          </a:prstGeom>
          <a:noFill/>
          <a:ln>
            <a:noFill/>
          </a:ln>
        </p:spPr>
      </p:pic>
      <p:sp>
        <p:nvSpPr>
          <p:cNvPr id="1124" name="Google Shape;1124;p87"/>
          <p:cNvSpPr txBox="1"/>
          <p:nvPr/>
        </p:nvSpPr>
        <p:spPr>
          <a:xfrm>
            <a:off x="4603700" y="1509150"/>
            <a:ext cx="2909400" cy="963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Roboto"/>
              <a:buChar char="●"/>
            </a:pPr>
            <a:r>
              <a:rPr lang="en" sz="1200" b="1">
                <a:latin typeface="Roboto"/>
                <a:ea typeface="Roboto"/>
                <a:cs typeface="Roboto"/>
                <a:sym typeface="Roboto"/>
              </a:rPr>
              <a:t>Log Transformation</a:t>
            </a:r>
            <a:r>
              <a:rPr lang="en" sz="1200">
                <a:latin typeface="Roboto"/>
                <a:ea typeface="Roboto"/>
                <a:cs typeface="Roboto"/>
                <a:sym typeface="Roboto"/>
              </a:rPr>
              <a:t>: reduce </a:t>
            </a:r>
            <a:endParaRPr sz="1200">
              <a:latin typeface="Roboto"/>
              <a:ea typeface="Roboto"/>
              <a:cs typeface="Roboto"/>
              <a:sym typeface="Roboto"/>
            </a:endParaRPr>
          </a:p>
          <a:p>
            <a:pPr marL="457200" lvl="0" indent="0" algn="l" rtl="0">
              <a:spcBef>
                <a:spcPts val="0"/>
              </a:spcBef>
              <a:spcAft>
                <a:spcPts val="0"/>
              </a:spcAft>
              <a:buNone/>
            </a:pPr>
            <a:r>
              <a:rPr lang="en" sz="1200">
                <a:latin typeface="Roboto"/>
                <a:ea typeface="Roboto"/>
                <a:cs typeface="Roboto"/>
                <a:sym typeface="Roboto"/>
              </a:rPr>
              <a:t>large values in data by applying </a:t>
            </a:r>
            <a:endParaRPr sz="1200">
              <a:latin typeface="Roboto"/>
              <a:ea typeface="Roboto"/>
              <a:cs typeface="Roboto"/>
              <a:sym typeface="Roboto"/>
            </a:endParaRPr>
          </a:p>
          <a:p>
            <a:pPr marL="457200" lvl="0" indent="0" algn="l" rtl="0">
              <a:spcBef>
                <a:spcPts val="0"/>
              </a:spcBef>
              <a:spcAft>
                <a:spcPts val="0"/>
              </a:spcAft>
              <a:buNone/>
            </a:pPr>
            <a:r>
              <a:rPr lang="en" sz="1200">
                <a:latin typeface="Roboto"/>
                <a:ea typeface="Roboto"/>
                <a:cs typeface="Roboto"/>
                <a:sym typeface="Roboto"/>
              </a:rPr>
              <a:t>a logarithm.  </a:t>
            </a:r>
            <a:endParaRPr sz="1200">
              <a:latin typeface="Roboto"/>
              <a:ea typeface="Roboto"/>
              <a:cs typeface="Roboto"/>
              <a:sym typeface="Roboto"/>
            </a:endParaRPr>
          </a:p>
          <a:p>
            <a:pPr marL="457200" lvl="0" indent="0" algn="l" rtl="0">
              <a:spcBef>
                <a:spcPts val="0"/>
              </a:spcBef>
              <a:spcAft>
                <a:spcPts val="0"/>
              </a:spcAft>
              <a:buNone/>
            </a:pPr>
            <a:r>
              <a:rPr lang="en" sz="1200">
                <a:latin typeface="Roboto"/>
                <a:ea typeface="Roboto"/>
                <a:cs typeface="Roboto"/>
                <a:sym typeface="Roboto"/>
              </a:rPr>
              <a:t>                Log (x+1)</a:t>
            </a:r>
            <a:endParaRPr sz="1200">
              <a:latin typeface="Roboto"/>
              <a:ea typeface="Roboto"/>
              <a:cs typeface="Roboto"/>
              <a:sym typeface="Roboto"/>
            </a:endParaRPr>
          </a:p>
          <a:p>
            <a:pPr marL="457200" lvl="0" indent="0" algn="l" rtl="0">
              <a:lnSpc>
                <a:spcPct val="100000"/>
              </a:lnSpc>
              <a:spcBef>
                <a:spcPts val="0"/>
              </a:spcBef>
              <a:spcAft>
                <a:spcPts val="0"/>
              </a:spcAft>
              <a:buNone/>
            </a:pPr>
            <a:endParaRPr sz="1200">
              <a:latin typeface="Roboto"/>
              <a:ea typeface="Roboto"/>
              <a:cs typeface="Roboto"/>
              <a:sym typeface="Roboto"/>
            </a:endParaRPr>
          </a:p>
          <a:p>
            <a:pPr marL="0" lvl="0" indent="0" algn="l" rtl="0">
              <a:lnSpc>
                <a:spcPct val="100000"/>
              </a:lnSpc>
              <a:spcBef>
                <a:spcPts val="0"/>
              </a:spcBef>
              <a:spcAft>
                <a:spcPts val="0"/>
              </a:spcAft>
              <a:buNone/>
            </a:pPr>
            <a:endParaRPr sz="1200">
              <a:latin typeface="Roboto"/>
              <a:ea typeface="Roboto"/>
              <a:cs typeface="Roboto"/>
              <a:sym typeface="Roboto"/>
            </a:endParaRPr>
          </a:p>
        </p:txBody>
      </p:sp>
      <p:sp>
        <p:nvSpPr>
          <p:cNvPr id="1125" name="Google Shape;1125;p87"/>
          <p:cNvSpPr/>
          <p:nvPr/>
        </p:nvSpPr>
        <p:spPr>
          <a:xfrm>
            <a:off x="1244200" y="3933425"/>
            <a:ext cx="751200" cy="8529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26" name="Google Shape;1126;p87"/>
          <p:cNvSpPr/>
          <p:nvPr/>
        </p:nvSpPr>
        <p:spPr>
          <a:xfrm>
            <a:off x="3603875" y="3933425"/>
            <a:ext cx="751200" cy="8529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27" name="Google Shape;1127;p87"/>
          <p:cNvSpPr/>
          <p:nvPr/>
        </p:nvSpPr>
        <p:spPr>
          <a:xfrm>
            <a:off x="5682800" y="3933425"/>
            <a:ext cx="751200" cy="8529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28" name="Google Shape;1128;p87"/>
          <p:cNvSpPr/>
          <p:nvPr/>
        </p:nvSpPr>
        <p:spPr>
          <a:xfrm>
            <a:off x="6434000" y="3933425"/>
            <a:ext cx="630000" cy="8529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29" name="Google Shape;1129;p87"/>
          <p:cNvSpPr/>
          <p:nvPr/>
        </p:nvSpPr>
        <p:spPr>
          <a:xfrm>
            <a:off x="7064000" y="3933425"/>
            <a:ext cx="687900" cy="8529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1130" name="Google Shape;1130;p87"/>
          <p:cNvGrpSpPr/>
          <p:nvPr/>
        </p:nvGrpSpPr>
        <p:grpSpPr>
          <a:xfrm>
            <a:off x="347612" y="2872575"/>
            <a:ext cx="8448788" cy="794100"/>
            <a:chOff x="347612" y="2872575"/>
            <a:chExt cx="8448788" cy="794100"/>
          </a:xfrm>
        </p:grpSpPr>
        <p:grpSp>
          <p:nvGrpSpPr>
            <p:cNvPr id="1131" name="Google Shape;1131;p87"/>
            <p:cNvGrpSpPr/>
            <p:nvPr/>
          </p:nvGrpSpPr>
          <p:grpSpPr>
            <a:xfrm>
              <a:off x="347612" y="2872575"/>
              <a:ext cx="8448782" cy="794100"/>
              <a:chOff x="347612" y="3091000"/>
              <a:chExt cx="8448782" cy="794100"/>
            </a:xfrm>
          </p:grpSpPr>
          <p:pic>
            <p:nvPicPr>
              <p:cNvPr id="1132" name="Google Shape;1132;p87"/>
              <p:cNvPicPr preferRelativeResize="0"/>
              <p:nvPr/>
            </p:nvPicPr>
            <p:blipFill rotWithShape="1">
              <a:blip r:embed="rId4">
                <a:alphaModFix/>
              </a:blip>
              <a:srcRect l="1555"/>
              <a:stretch/>
            </p:blipFill>
            <p:spPr>
              <a:xfrm>
                <a:off x="347612" y="3091000"/>
                <a:ext cx="8448782" cy="794100"/>
              </a:xfrm>
              <a:prstGeom prst="rect">
                <a:avLst/>
              </a:prstGeom>
              <a:noFill/>
              <a:ln>
                <a:noFill/>
              </a:ln>
            </p:spPr>
          </p:pic>
          <p:sp>
            <p:nvSpPr>
              <p:cNvPr id="1133" name="Google Shape;1133;p87"/>
              <p:cNvSpPr/>
              <p:nvPr/>
            </p:nvSpPr>
            <p:spPr>
              <a:xfrm>
                <a:off x="694150" y="3091000"/>
                <a:ext cx="953700" cy="7941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34" name="Google Shape;1134;p87"/>
              <p:cNvSpPr/>
              <p:nvPr/>
            </p:nvSpPr>
            <p:spPr>
              <a:xfrm>
                <a:off x="2951650" y="3091000"/>
                <a:ext cx="678600" cy="7941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35" name="Google Shape;1135;p87"/>
              <p:cNvSpPr/>
              <p:nvPr/>
            </p:nvSpPr>
            <p:spPr>
              <a:xfrm>
                <a:off x="4650500" y="3091000"/>
                <a:ext cx="615000" cy="7941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36" name="Google Shape;1136;p87"/>
              <p:cNvSpPr/>
              <p:nvPr/>
            </p:nvSpPr>
            <p:spPr>
              <a:xfrm>
                <a:off x="5265500" y="3091000"/>
                <a:ext cx="517500" cy="7941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37" name="Google Shape;1137;p87"/>
              <p:cNvSpPr/>
              <p:nvPr/>
            </p:nvSpPr>
            <p:spPr>
              <a:xfrm>
                <a:off x="5783000" y="3091000"/>
                <a:ext cx="2173500" cy="7941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1138" name="Google Shape;1138;p87"/>
            <p:cNvSpPr/>
            <p:nvPr/>
          </p:nvSpPr>
          <p:spPr>
            <a:xfrm>
              <a:off x="7956400" y="2872575"/>
              <a:ext cx="840000" cy="794100"/>
            </a:xfrm>
            <a:prstGeom prst="rect">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1139" name="Google Shape;1139;p87"/>
          <p:cNvSpPr/>
          <p:nvPr/>
        </p:nvSpPr>
        <p:spPr>
          <a:xfrm>
            <a:off x="7761725" y="3933425"/>
            <a:ext cx="1034700" cy="852900"/>
          </a:xfrm>
          <a:prstGeom prst="rect">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40" name="Google Shape;1140;p87"/>
          <p:cNvSpPr txBox="1"/>
          <p:nvPr/>
        </p:nvSpPr>
        <p:spPr>
          <a:xfrm>
            <a:off x="3112875" y="2605824"/>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Roboto"/>
                <a:ea typeface="Roboto"/>
                <a:cs typeface="Roboto"/>
                <a:sym typeface="Roboto"/>
              </a:rPr>
              <a:t>Before</a:t>
            </a:r>
            <a:endParaRPr/>
          </a:p>
        </p:txBody>
      </p:sp>
      <p:sp>
        <p:nvSpPr>
          <p:cNvPr id="1141" name="Google Shape;1141;p87"/>
          <p:cNvSpPr txBox="1"/>
          <p:nvPr/>
        </p:nvSpPr>
        <p:spPr>
          <a:xfrm>
            <a:off x="3072000" y="3666674"/>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Roboto"/>
                <a:ea typeface="Roboto"/>
                <a:cs typeface="Roboto"/>
                <a:sym typeface="Roboto"/>
              </a:rPr>
              <a:t>After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88"/>
          <p:cNvSpPr txBox="1">
            <a:spLocks noGrp="1"/>
          </p:cNvSpPr>
          <p:nvPr>
            <p:ph type="title"/>
          </p:nvPr>
        </p:nvSpPr>
        <p:spPr>
          <a:xfrm>
            <a:off x="359900" y="426725"/>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Model  Training Process</a:t>
            </a:r>
            <a:endParaRPr sz="2200"/>
          </a:p>
        </p:txBody>
      </p:sp>
      <p:sp>
        <p:nvSpPr>
          <p:cNvPr id="1147" name="Google Shape;1147;p88"/>
          <p:cNvSpPr/>
          <p:nvPr/>
        </p:nvSpPr>
        <p:spPr>
          <a:xfrm>
            <a:off x="359900" y="898175"/>
            <a:ext cx="3297600" cy="477600"/>
          </a:xfrm>
          <a:prstGeom prst="homePlate">
            <a:avLst>
              <a:gd name="adj" fmla="val 50000"/>
            </a:avLst>
          </a:prstGeom>
          <a:solidFill>
            <a:srgbClr val="801F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2. Splitting the Datasets</a:t>
            </a:r>
            <a:endParaRPr b="1">
              <a:solidFill>
                <a:srgbClr val="FFFFFF"/>
              </a:solidFill>
              <a:latin typeface="Roboto"/>
              <a:ea typeface="Roboto"/>
              <a:cs typeface="Roboto"/>
              <a:sym typeface="Roboto"/>
            </a:endParaRPr>
          </a:p>
        </p:txBody>
      </p:sp>
      <p:sp>
        <p:nvSpPr>
          <p:cNvPr id="1148" name="Google Shape;1148;p88"/>
          <p:cNvSpPr txBox="1"/>
          <p:nvPr/>
        </p:nvSpPr>
        <p:spPr>
          <a:xfrm>
            <a:off x="359900" y="1495525"/>
            <a:ext cx="4844400" cy="3052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Roboto"/>
              <a:buChar char="●"/>
            </a:pPr>
            <a:r>
              <a:rPr lang="en" sz="1200" b="1">
                <a:solidFill>
                  <a:schemeClr val="dk1"/>
                </a:solidFill>
                <a:latin typeface="Roboto"/>
                <a:ea typeface="Roboto"/>
                <a:cs typeface="Roboto"/>
                <a:sym typeface="Roboto"/>
              </a:rPr>
              <a:t>Balance the Data </a:t>
            </a:r>
            <a:endParaRPr sz="1200" b="1">
              <a:solidFill>
                <a:schemeClr val="dk1"/>
              </a:solidFill>
              <a:latin typeface="Roboto"/>
              <a:ea typeface="Roboto"/>
              <a:cs typeface="Roboto"/>
              <a:sym typeface="Roboto"/>
            </a:endParaRPr>
          </a:p>
          <a:p>
            <a:pPr marL="457200" lvl="0" indent="0" algn="l" rtl="0">
              <a:spcBef>
                <a:spcPts val="0"/>
              </a:spcBef>
              <a:spcAft>
                <a:spcPts val="0"/>
              </a:spcAft>
              <a:buNone/>
            </a:pPr>
            <a:r>
              <a:rPr lang="en" sz="1200">
                <a:solidFill>
                  <a:schemeClr val="dk1"/>
                </a:solidFill>
                <a:latin typeface="Roboto"/>
                <a:ea typeface="Roboto"/>
                <a:cs typeface="Roboto"/>
                <a:sym typeface="Roboto"/>
              </a:rPr>
              <a:t> Ensures balanced classes before creating train-test splits.</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b="1">
              <a:solidFill>
                <a:schemeClr val="dk1"/>
              </a:solidFill>
              <a:latin typeface="Roboto"/>
              <a:ea typeface="Roboto"/>
              <a:cs typeface="Roboto"/>
              <a:sym typeface="Roboto"/>
            </a:endParaRPr>
          </a:p>
          <a:p>
            <a:pPr marL="457200" lvl="0" indent="0" algn="l" rtl="0">
              <a:spcBef>
                <a:spcPts val="0"/>
              </a:spcBef>
              <a:spcAft>
                <a:spcPts val="0"/>
              </a:spcAft>
              <a:buNone/>
            </a:pPr>
            <a:endParaRPr sz="1200" b="1">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en" sz="1200" b="1">
                <a:solidFill>
                  <a:schemeClr val="dk1"/>
                </a:solidFill>
                <a:latin typeface="Roboto"/>
                <a:ea typeface="Roboto"/>
                <a:cs typeface="Roboto"/>
                <a:sym typeface="Roboto"/>
              </a:rPr>
              <a:t>Split the dataset feature</a:t>
            </a:r>
            <a:endParaRPr sz="1200" b="1">
              <a:solidFill>
                <a:schemeClr val="dk1"/>
              </a:solidFill>
              <a:latin typeface="Roboto"/>
              <a:ea typeface="Roboto"/>
              <a:cs typeface="Roboto"/>
              <a:sym typeface="Roboto"/>
            </a:endParaRPr>
          </a:p>
          <a:p>
            <a:pPr marL="914400" lvl="1" indent="-304800" algn="l" rtl="0">
              <a:spcBef>
                <a:spcPts val="0"/>
              </a:spcBef>
              <a:spcAft>
                <a:spcPts val="0"/>
              </a:spcAft>
              <a:buClr>
                <a:schemeClr val="dk1"/>
              </a:buClr>
              <a:buSzPts val="1200"/>
              <a:buFont typeface="Roboto"/>
              <a:buChar char="○"/>
            </a:pPr>
            <a:r>
              <a:rPr lang="en" sz="1200" b="1">
                <a:solidFill>
                  <a:schemeClr val="dk1"/>
                </a:solidFill>
                <a:latin typeface="Roboto"/>
                <a:ea typeface="Roboto"/>
                <a:cs typeface="Roboto"/>
                <a:sym typeface="Roboto"/>
              </a:rPr>
              <a:t>Input(x) </a:t>
            </a:r>
            <a:r>
              <a:rPr lang="en" sz="1200">
                <a:solidFill>
                  <a:schemeClr val="dk1"/>
                </a:solidFill>
                <a:latin typeface="Roboto"/>
                <a:ea typeface="Roboto"/>
                <a:cs typeface="Roboto"/>
                <a:sym typeface="Roboto"/>
              </a:rPr>
              <a:t>= Latitude, Longitude, Minute, Day ,Month, Area, Premis, Time Period, Day of Week.’</a:t>
            </a:r>
            <a:endParaRPr sz="1200">
              <a:solidFill>
                <a:schemeClr val="dk1"/>
              </a:solidFill>
              <a:latin typeface="Roboto"/>
              <a:ea typeface="Roboto"/>
              <a:cs typeface="Roboto"/>
              <a:sym typeface="Roboto"/>
            </a:endParaRPr>
          </a:p>
          <a:p>
            <a:pPr marL="914400" lvl="1" indent="-304800" algn="l" rtl="0">
              <a:spcBef>
                <a:spcPts val="0"/>
              </a:spcBef>
              <a:spcAft>
                <a:spcPts val="0"/>
              </a:spcAft>
              <a:buClr>
                <a:schemeClr val="dk1"/>
              </a:buClr>
              <a:buSzPts val="1200"/>
              <a:buFont typeface="Roboto"/>
              <a:buChar char="○"/>
            </a:pPr>
            <a:r>
              <a:rPr lang="en" sz="1200" b="1">
                <a:solidFill>
                  <a:schemeClr val="dk1"/>
                </a:solidFill>
                <a:latin typeface="Roboto"/>
                <a:ea typeface="Roboto"/>
                <a:cs typeface="Roboto"/>
                <a:sym typeface="Roboto"/>
              </a:rPr>
              <a:t>Output(y)</a:t>
            </a:r>
            <a:r>
              <a:rPr lang="en" sz="1200">
                <a:solidFill>
                  <a:schemeClr val="dk1"/>
                </a:solidFill>
                <a:latin typeface="Roboto"/>
                <a:ea typeface="Roboto"/>
                <a:cs typeface="Roboto"/>
                <a:sym typeface="Roboto"/>
              </a:rPr>
              <a:t> = Crime Description</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n" sz="1200" b="1">
                <a:solidFill>
                  <a:schemeClr val="dk1"/>
                </a:solidFill>
                <a:latin typeface="Roboto"/>
                <a:ea typeface="Roboto"/>
                <a:cs typeface="Roboto"/>
                <a:sym typeface="Roboto"/>
              </a:rPr>
              <a:t>Divide data</a:t>
            </a:r>
            <a:r>
              <a:rPr lang="en" sz="1200">
                <a:solidFill>
                  <a:schemeClr val="dk1"/>
                </a:solidFill>
                <a:latin typeface="Roboto"/>
                <a:ea typeface="Roboto"/>
                <a:cs typeface="Roboto"/>
                <a:sym typeface="Roboto"/>
              </a:rPr>
              <a:t> into:</a:t>
            </a:r>
            <a:endParaRPr sz="1200">
              <a:solidFill>
                <a:schemeClr val="dk1"/>
              </a:solidFill>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 sz="1200" b="1">
                <a:solidFill>
                  <a:schemeClr val="dk1"/>
                </a:solidFill>
                <a:latin typeface="Roboto"/>
                <a:ea typeface="Roboto"/>
                <a:cs typeface="Roboto"/>
                <a:sym typeface="Roboto"/>
              </a:rPr>
              <a:t>Training Set (80%)</a:t>
            </a:r>
            <a:r>
              <a:rPr lang="en" sz="1200">
                <a:solidFill>
                  <a:schemeClr val="dk1"/>
                </a:solidFill>
                <a:latin typeface="Roboto"/>
                <a:ea typeface="Roboto"/>
                <a:cs typeface="Roboto"/>
                <a:sym typeface="Roboto"/>
              </a:rPr>
              <a:t>: For teaching the model patterns.</a:t>
            </a:r>
            <a:endParaRPr sz="1200">
              <a:solidFill>
                <a:schemeClr val="dk1"/>
              </a:solidFill>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 sz="1200" b="1">
                <a:solidFill>
                  <a:schemeClr val="dk1"/>
                </a:solidFill>
                <a:latin typeface="Roboto"/>
                <a:ea typeface="Roboto"/>
                <a:cs typeface="Roboto"/>
                <a:sym typeface="Roboto"/>
              </a:rPr>
              <a:t>Testing Set (20%)</a:t>
            </a:r>
            <a:r>
              <a:rPr lang="en" sz="1200">
                <a:solidFill>
                  <a:schemeClr val="dk1"/>
                </a:solidFill>
                <a:latin typeface="Roboto"/>
                <a:ea typeface="Roboto"/>
                <a:cs typeface="Roboto"/>
                <a:sym typeface="Roboto"/>
              </a:rPr>
              <a:t>: For evaluating model performance on unseen data. </a:t>
            </a:r>
            <a:endParaRPr sz="1200" b="1">
              <a:solidFill>
                <a:schemeClr val="dk1"/>
              </a:solidFill>
              <a:latin typeface="Roboto"/>
              <a:ea typeface="Roboto"/>
              <a:cs typeface="Roboto"/>
              <a:sym typeface="Roboto"/>
            </a:endParaRPr>
          </a:p>
          <a:p>
            <a:pPr marL="0" lvl="0" indent="0" algn="l" rtl="0">
              <a:lnSpc>
                <a:spcPct val="100000"/>
              </a:lnSpc>
              <a:spcBef>
                <a:spcPts val="0"/>
              </a:spcBef>
              <a:spcAft>
                <a:spcPts val="0"/>
              </a:spcAft>
              <a:buNone/>
            </a:pPr>
            <a:endParaRPr sz="1200" b="1">
              <a:latin typeface="Roboto"/>
              <a:ea typeface="Roboto"/>
              <a:cs typeface="Roboto"/>
              <a:sym typeface="Roboto"/>
            </a:endParaRPr>
          </a:p>
        </p:txBody>
      </p:sp>
      <p:pic>
        <p:nvPicPr>
          <p:cNvPr id="1149" name="Google Shape;1149;p88"/>
          <p:cNvPicPr preferRelativeResize="0"/>
          <p:nvPr/>
        </p:nvPicPr>
        <p:blipFill rotWithShape="1">
          <a:blip r:embed="rId3">
            <a:alphaModFix/>
          </a:blip>
          <a:srcRect l="3028" r="8413"/>
          <a:stretch/>
        </p:blipFill>
        <p:spPr>
          <a:xfrm>
            <a:off x="5274000" y="3281188"/>
            <a:ext cx="1695450" cy="1266825"/>
          </a:xfrm>
          <a:prstGeom prst="rect">
            <a:avLst/>
          </a:prstGeom>
          <a:noFill/>
          <a:ln>
            <a:noFill/>
          </a:ln>
        </p:spPr>
      </p:pic>
      <p:pic>
        <p:nvPicPr>
          <p:cNvPr id="1150" name="Google Shape;1150;p88"/>
          <p:cNvPicPr preferRelativeResize="0"/>
          <p:nvPr/>
        </p:nvPicPr>
        <p:blipFill rotWithShape="1">
          <a:blip r:embed="rId4">
            <a:alphaModFix/>
          </a:blip>
          <a:srcRect t="5767"/>
          <a:stretch/>
        </p:blipFill>
        <p:spPr>
          <a:xfrm>
            <a:off x="7087925" y="3281200"/>
            <a:ext cx="1695450" cy="1266825"/>
          </a:xfrm>
          <a:prstGeom prst="rect">
            <a:avLst/>
          </a:prstGeom>
          <a:noFill/>
          <a:ln>
            <a:noFill/>
          </a:ln>
        </p:spPr>
      </p:pic>
      <p:sp>
        <p:nvSpPr>
          <p:cNvPr id="1151" name="Google Shape;1151;p88"/>
          <p:cNvSpPr txBox="1"/>
          <p:nvPr/>
        </p:nvSpPr>
        <p:spPr>
          <a:xfrm>
            <a:off x="4621725" y="3010224"/>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Roboto"/>
                <a:ea typeface="Roboto"/>
                <a:cs typeface="Roboto"/>
                <a:sym typeface="Roboto"/>
              </a:rPr>
              <a:t>80% Training Set</a:t>
            </a:r>
            <a:endParaRPr/>
          </a:p>
        </p:txBody>
      </p:sp>
      <p:sp>
        <p:nvSpPr>
          <p:cNvPr id="1152" name="Google Shape;1152;p88"/>
          <p:cNvSpPr txBox="1"/>
          <p:nvPr/>
        </p:nvSpPr>
        <p:spPr>
          <a:xfrm>
            <a:off x="6435650" y="3010224"/>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Roboto"/>
                <a:ea typeface="Roboto"/>
                <a:cs typeface="Roboto"/>
                <a:sym typeface="Roboto"/>
              </a:rPr>
              <a:t>20% Test Set</a:t>
            </a:r>
            <a:endParaRPr/>
          </a:p>
        </p:txBody>
      </p:sp>
      <p:pic>
        <p:nvPicPr>
          <p:cNvPr id="1153" name="Google Shape;1153;p88"/>
          <p:cNvPicPr preferRelativeResize="0"/>
          <p:nvPr/>
        </p:nvPicPr>
        <p:blipFill rotWithShape="1">
          <a:blip r:embed="rId5">
            <a:alphaModFix/>
          </a:blip>
          <a:srcRect/>
          <a:stretch/>
        </p:blipFill>
        <p:spPr>
          <a:xfrm>
            <a:off x="5288288" y="1517988"/>
            <a:ext cx="1666875" cy="1059450"/>
          </a:xfrm>
          <a:prstGeom prst="rect">
            <a:avLst/>
          </a:prstGeom>
          <a:noFill/>
          <a:ln>
            <a:noFill/>
          </a:ln>
        </p:spPr>
      </p:pic>
      <p:pic>
        <p:nvPicPr>
          <p:cNvPr id="1154" name="Google Shape;1154;p88"/>
          <p:cNvPicPr preferRelativeResize="0"/>
          <p:nvPr/>
        </p:nvPicPr>
        <p:blipFill rotWithShape="1">
          <a:blip r:embed="rId6">
            <a:alphaModFix/>
          </a:blip>
          <a:srcRect l="4207" r="5122"/>
          <a:stretch/>
        </p:blipFill>
        <p:spPr>
          <a:xfrm>
            <a:off x="7102212" y="1500025"/>
            <a:ext cx="1666875" cy="1095375"/>
          </a:xfrm>
          <a:prstGeom prst="rect">
            <a:avLst/>
          </a:prstGeom>
          <a:noFill/>
          <a:ln>
            <a:noFill/>
          </a:ln>
        </p:spPr>
      </p:pic>
      <p:sp>
        <p:nvSpPr>
          <p:cNvPr id="1155" name="Google Shape;1155;p88"/>
          <p:cNvSpPr txBox="1"/>
          <p:nvPr/>
        </p:nvSpPr>
        <p:spPr>
          <a:xfrm>
            <a:off x="4621738" y="1227874"/>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Roboto"/>
                <a:ea typeface="Roboto"/>
                <a:cs typeface="Roboto"/>
                <a:sym typeface="Roboto"/>
              </a:rPr>
              <a:t>Before Balance</a:t>
            </a:r>
            <a:endParaRPr/>
          </a:p>
        </p:txBody>
      </p:sp>
      <p:sp>
        <p:nvSpPr>
          <p:cNvPr id="1156" name="Google Shape;1156;p88"/>
          <p:cNvSpPr txBox="1"/>
          <p:nvPr/>
        </p:nvSpPr>
        <p:spPr>
          <a:xfrm>
            <a:off x="6435638" y="1227874"/>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Roboto"/>
                <a:ea typeface="Roboto"/>
                <a:cs typeface="Roboto"/>
                <a:sym typeface="Roboto"/>
              </a:rPr>
              <a:t>After Balance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89"/>
          <p:cNvSpPr txBox="1">
            <a:spLocks noGrp="1"/>
          </p:cNvSpPr>
          <p:nvPr>
            <p:ph type="title"/>
          </p:nvPr>
        </p:nvSpPr>
        <p:spPr>
          <a:xfrm>
            <a:off x="359900" y="426725"/>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Model  Training Process</a:t>
            </a:r>
            <a:endParaRPr sz="2200"/>
          </a:p>
        </p:txBody>
      </p:sp>
      <p:sp>
        <p:nvSpPr>
          <p:cNvPr id="1162" name="Google Shape;1162;p89"/>
          <p:cNvSpPr/>
          <p:nvPr/>
        </p:nvSpPr>
        <p:spPr>
          <a:xfrm>
            <a:off x="359900" y="898175"/>
            <a:ext cx="3297600" cy="477600"/>
          </a:xfrm>
          <a:prstGeom prst="homePlate">
            <a:avLst>
              <a:gd name="adj" fmla="val 50000"/>
            </a:avLst>
          </a:prstGeom>
          <a:solidFill>
            <a:srgbClr val="801F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3. Hyperparameter Tuning: Randomized Search</a:t>
            </a:r>
            <a:endParaRPr b="1">
              <a:solidFill>
                <a:srgbClr val="FFFFFF"/>
              </a:solidFill>
              <a:latin typeface="Roboto"/>
              <a:ea typeface="Roboto"/>
              <a:cs typeface="Roboto"/>
              <a:sym typeface="Roboto"/>
            </a:endParaRPr>
          </a:p>
        </p:txBody>
      </p:sp>
      <p:sp>
        <p:nvSpPr>
          <p:cNvPr id="1163" name="Google Shape;1163;p89"/>
          <p:cNvSpPr txBox="1"/>
          <p:nvPr/>
        </p:nvSpPr>
        <p:spPr>
          <a:xfrm>
            <a:off x="359900" y="1495525"/>
            <a:ext cx="4844400" cy="3052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Roboto"/>
                <a:ea typeface="Roboto"/>
                <a:cs typeface="Roboto"/>
                <a:sym typeface="Roboto"/>
              </a:rPr>
              <a:t>Pros</a:t>
            </a:r>
            <a:endParaRPr sz="1200" b="1">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en" sz="1200" b="1">
                <a:solidFill>
                  <a:schemeClr val="dk1"/>
                </a:solidFill>
                <a:latin typeface="Roboto"/>
                <a:ea typeface="Roboto"/>
                <a:cs typeface="Roboto"/>
                <a:sym typeface="Roboto"/>
              </a:rPr>
              <a:t>Efficient</a:t>
            </a:r>
            <a:endParaRPr sz="1200" b="1">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en" sz="1200" b="1">
                <a:solidFill>
                  <a:schemeClr val="dk1"/>
                </a:solidFill>
                <a:latin typeface="Roboto"/>
                <a:ea typeface="Roboto"/>
                <a:cs typeface="Roboto"/>
                <a:sym typeface="Roboto"/>
              </a:rPr>
              <a:t>Saves computational resources</a:t>
            </a:r>
            <a:endParaRPr sz="1200" b="1">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en" sz="1200" b="1">
                <a:solidFill>
                  <a:schemeClr val="dk1"/>
                </a:solidFill>
                <a:latin typeface="Roboto"/>
                <a:ea typeface="Roboto"/>
                <a:cs typeface="Roboto"/>
                <a:sym typeface="Roboto"/>
              </a:rPr>
              <a:t>Random sampled combinations</a:t>
            </a:r>
            <a:endParaRPr sz="1200" b="1">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en" sz="1200" b="1">
                <a:solidFill>
                  <a:schemeClr val="dk1"/>
                </a:solidFill>
                <a:latin typeface="Roboto"/>
                <a:ea typeface="Roboto"/>
                <a:cs typeface="Roboto"/>
                <a:sym typeface="Roboto"/>
              </a:rPr>
              <a:t>Suitable for large complex datasets</a:t>
            </a:r>
            <a:endParaRPr sz="1200" b="1">
              <a:solidFill>
                <a:schemeClr val="dk1"/>
              </a:solidFill>
              <a:latin typeface="Roboto"/>
              <a:ea typeface="Roboto"/>
              <a:cs typeface="Roboto"/>
              <a:sym typeface="Roboto"/>
            </a:endParaRPr>
          </a:p>
          <a:p>
            <a:pPr marL="0" lvl="0" indent="0" algn="l" rtl="0">
              <a:spcBef>
                <a:spcPts val="0"/>
              </a:spcBef>
              <a:spcAft>
                <a:spcPts val="0"/>
              </a:spcAft>
              <a:buNone/>
            </a:pPr>
            <a:endParaRPr sz="1200" b="1">
              <a:solidFill>
                <a:schemeClr val="dk1"/>
              </a:solidFill>
              <a:latin typeface="Roboto"/>
              <a:ea typeface="Roboto"/>
              <a:cs typeface="Roboto"/>
              <a:sym typeface="Roboto"/>
            </a:endParaRPr>
          </a:p>
          <a:p>
            <a:pPr marL="0" lvl="0" indent="0" algn="l" rtl="0">
              <a:spcBef>
                <a:spcPts val="0"/>
              </a:spcBef>
              <a:spcAft>
                <a:spcPts val="0"/>
              </a:spcAft>
              <a:buNone/>
            </a:pPr>
            <a:r>
              <a:rPr lang="en" sz="1200" b="1">
                <a:solidFill>
                  <a:schemeClr val="dk1"/>
                </a:solidFill>
                <a:latin typeface="Roboto"/>
                <a:ea typeface="Roboto"/>
                <a:cs typeface="Roboto"/>
                <a:sym typeface="Roboto"/>
              </a:rPr>
              <a:t>Cons</a:t>
            </a:r>
            <a:endParaRPr sz="1200" b="1">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en" sz="1200" b="1">
                <a:solidFill>
                  <a:schemeClr val="dk1"/>
                </a:solidFill>
                <a:latin typeface="Roboto"/>
                <a:ea typeface="Roboto"/>
                <a:cs typeface="Roboto"/>
                <a:sym typeface="Roboto"/>
              </a:rPr>
              <a:t>May miss optimal combination</a:t>
            </a:r>
            <a:endParaRPr sz="1200" b="1">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en" sz="1200" b="1">
                <a:solidFill>
                  <a:schemeClr val="dk1"/>
                </a:solidFill>
                <a:latin typeface="Roboto"/>
                <a:ea typeface="Roboto"/>
                <a:cs typeface="Roboto"/>
                <a:sym typeface="Roboto"/>
              </a:rPr>
              <a:t>Dependent on number of iterations</a:t>
            </a:r>
            <a:endParaRPr sz="1200" b="1">
              <a:solidFill>
                <a:schemeClr val="dk1"/>
              </a:solidFill>
              <a:latin typeface="Roboto"/>
              <a:ea typeface="Roboto"/>
              <a:cs typeface="Roboto"/>
              <a:sym typeface="Roboto"/>
            </a:endParaRPr>
          </a:p>
          <a:p>
            <a:pPr marL="0" lvl="0" indent="0" algn="l" rtl="0">
              <a:lnSpc>
                <a:spcPct val="100000"/>
              </a:lnSpc>
              <a:spcBef>
                <a:spcPts val="0"/>
              </a:spcBef>
              <a:spcAft>
                <a:spcPts val="0"/>
              </a:spcAft>
              <a:buNone/>
            </a:pPr>
            <a:endParaRPr sz="1200" b="1">
              <a:latin typeface="Roboto"/>
              <a:ea typeface="Roboto"/>
              <a:cs typeface="Roboto"/>
              <a:sym typeface="Roboto"/>
            </a:endParaRPr>
          </a:p>
        </p:txBody>
      </p:sp>
      <p:pic>
        <p:nvPicPr>
          <p:cNvPr id="1164" name="Google Shape;1164;p89"/>
          <p:cNvPicPr preferRelativeResize="0"/>
          <p:nvPr/>
        </p:nvPicPr>
        <p:blipFill>
          <a:blip r:embed="rId3">
            <a:alphaModFix/>
          </a:blip>
          <a:stretch>
            <a:fillRect/>
          </a:stretch>
        </p:blipFill>
        <p:spPr>
          <a:xfrm>
            <a:off x="4572010" y="1495525"/>
            <a:ext cx="4063628" cy="3052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90"/>
          <p:cNvSpPr txBox="1">
            <a:spLocks noGrp="1"/>
          </p:cNvSpPr>
          <p:nvPr>
            <p:ph type="title"/>
          </p:nvPr>
        </p:nvSpPr>
        <p:spPr>
          <a:xfrm>
            <a:off x="359900" y="426725"/>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Model  Training Process</a:t>
            </a:r>
            <a:endParaRPr sz="2200"/>
          </a:p>
        </p:txBody>
      </p:sp>
      <p:sp>
        <p:nvSpPr>
          <p:cNvPr id="1170" name="Google Shape;1170;p90"/>
          <p:cNvSpPr/>
          <p:nvPr/>
        </p:nvSpPr>
        <p:spPr>
          <a:xfrm>
            <a:off x="359900" y="898175"/>
            <a:ext cx="3297600" cy="477600"/>
          </a:xfrm>
          <a:prstGeom prst="homePlate">
            <a:avLst>
              <a:gd name="adj" fmla="val 50000"/>
            </a:avLst>
          </a:prstGeom>
          <a:solidFill>
            <a:srgbClr val="801F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3. Hyperparameter Tuning: Randomized Search</a:t>
            </a:r>
            <a:endParaRPr b="1">
              <a:solidFill>
                <a:srgbClr val="FFFFFF"/>
              </a:solidFill>
              <a:latin typeface="Roboto"/>
              <a:ea typeface="Roboto"/>
              <a:cs typeface="Roboto"/>
              <a:sym typeface="Roboto"/>
            </a:endParaRPr>
          </a:p>
        </p:txBody>
      </p:sp>
      <p:pic>
        <p:nvPicPr>
          <p:cNvPr id="1171" name="Google Shape;1171;p90"/>
          <p:cNvPicPr preferRelativeResize="0"/>
          <p:nvPr/>
        </p:nvPicPr>
        <p:blipFill>
          <a:blip r:embed="rId3">
            <a:alphaModFix/>
          </a:blip>
          <a:stretch>
            <a:fillRect/>
          </a:stretch>
        </p:blipFill>
        <p:spPr>
          <a:xfrm>
            <a:off x="266699" y="1565825"/>
            <a:ext cx="2759450" cy="3361775"/>
          </a:xfrm>
          <a:prstGeom prst="rect">
            <a:avLst/>
          </a:prstGeom>
          <a:noFill/>
          <a:ln>
            <a:noFill/>
          </a:ln>
        </p:spPr>
      </p:pic>
      <p:pic>
        <p:nvPicPr>
          <p:cNvPr id="1172" name="Google Shape;1172;p90"/>
          <p:cNvPicPr preferRelativeResize="0"/>
          <p:nvPr/>
        </p:nvPicPr>
        <p:blipFill>
          <a:blip r:embed="rId4">
            <a:alphaModFix/>
          </a:blip>
          <a:stretch>
            <a:fillRect/>
          </a:stretch>
        </p:blipFill>
        <p:spPr>
          <a:xfrm>
            <a:off x="3026150" y="1565825"/>
            <a:ext cx="3437188" cy="3361775"/>
          </a:xfrm>
          <a:prstGeom prst="rect">
            <a:avLst/>
          </a:prstGeom>
          <a:noFill/>
          <a:ln>
            <a:noFill/>
          </a:ln>
        </p:spPr>
      </p:pic>
      <p:pic>
        <p:nvPicPr>
          <p:cNvPr id="1173" name="Google Shape;1173;p90"/>
          <p:cNvPicPr preferRelativeResize="0"/>
          <p:nvPr/>
        </p:nvPicPr>
        <p:blipFill>
          <a:blip r:embed="rId5">
            <a:alphaModFix/>
          </a:blip>
          <a:stretch>
            <a:fillRect/>
          </a:stretch>
        </p:blipFill>
        <p:spPr>
          <a:xfrm>
            <a:off x="6285550" y="1565825"/>
            <a:ext cx="2858450" cy="3361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91"/>
          <p:cNvSpPr txBox="1">
            <a:spLocks noGrp="1"/>
          </p:cNvSpPr>
          <p:nvPr>
            <p:ph type="title"/>
          </p:nvPr>
        </p:nvSpPr>
        <p:spPr>
          <a:xfrm>
            <a:off x="304425" y="266875"/>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Models to Use</a:t>
            </a:r>
            <a:endParaRPr sz="2200"/>
          </a:p>
        </p:txBody>
      </p:sp>
      <p:grpSp>
        <p:nvGrpSpPr>
          <p:cNvPr id="1179" name="Google Shape;1179;p91"/>
          <p:cNvGrpSpPr/>
          <p:nvPr/>
        </p:nvGrpSpPr>
        <p:grpSpPr>
          <a:xfrm>
            <a:off x="494675" y="744475"/>
            <a:ext cx="7704256" cy="2987284"/>
            <a:chOff x="1593001" y="1015125"/>
            <a:chExt cx="5957974" cy="1950943"/>
          </a:xfrm>
        </p:grpSpPr>
        <p:sp>
          <p:nvSpPr>
            <p:cNvPr id="1180" name="Google Shape;1180;p91"/>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91"/>
            <p:cNvSpPr/>
            <p:nvPr/>
          </p:nvSpPr>
          <p:spPr>
            <a:xfrm flipH="1">
              <a:off x="2282995" y="1015498"/>
              <a:ext cx="1844400" cy="377100"/>
            </a:xfrm>
            <a:prstGeom prst="rect">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91"/>
            <p:cNvSpPr/>
            <p:nvPr/>
          </p:nvSpPr>
          <p:spPr>
            <a:xfrm rot="-5400000">
              <a:off x="4584912" y="-416988"/>
              <a:ext cx="376959" cy="3241184"/>
            </a:xfrm>
            <a:prstGeom prst="flowChartOffpageConnector">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91"/>
            <p:cNvSpPr/>
            <p:nvPr/>
          </p:nvSpPr>
          <p:spPr>
            <a:xfrm>
              <a:off x="2354543" y="1031403"/>
              <a:ext cx="2975100" cy="345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FFFFFF"/>
                  </a:solidFill>
                  <a:latin typeface="Roboto"/>
                  <a:ea typeface="Roboto"/>
                  <a:cs typeface="Roboto"/>
                  <a:sym typeface="Roboto"/>
                </a:rPr>
                <a:t>Classification for Crime Type Prediction</a:t>
              </a:r>
              <a:endParaRPr b="1">
                <a:solidFill>
                  <a:srgbClr val="FFFFFF"/>
                </a:solidFill>
                <a:latin typeface="Roboto"/>
                <a:ea typeface="Roboto"/>
                <a:cs typeface="Roboto"/>
                <a:sym typeface="Roboto"/>
              </a:endParaRPr>
            </a:p>
          </p:txBody>
        </p:sp>
        <p:sp>
          <p:nvSpPr>
            <p:cNvPr id="1184" name="Google Shape;1184;p91"/>
            <p:cNvSpPr/>
            <p:nvPr/>
          </p:nvSpPr>
          <p:spPr>
            <a:xfrm>
              <a:off x="1593001" y="1015649"/>
              <a:ext cx="690000" cy="3765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91"/>
            <p:cNvSpPr/>
            <p:nvPr/>
          </p:nvSpPr>
          <p:spPr>
            <a:xfrm>
              <a:off x="1593001" y="1015498"/>
              <a:ext cx="690000" cy="3765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rgbClr val="FFFFFF"/>
                  </a:solidFill>
                  <a:latin typeface="Roboto"/>
                  <a:ea typeface="Roboto"/>
                  <a:cs typeface="Roboto"/>
                  <a:sym typeface="Roboto"/>
                </a:rPr>
                <a:t>01</a:t>
              </a:r>
              <a:endParaRPr sz="2600" b="1">
                <a:solidFill>
                  <a:srgbClr val="FFFFFF"/>
                </a:solidFill>
                <a:latin typeface="Roboto"/>
                <a:ea typeface="Roboto"/>
                <a:cs typeface="Roboto"/>
                <a:sym typeface="Roboto"/>
              </a:endParaRPr>
            </a:p>
          </p:txBody>
        </p:sp>
      </p:grpSp>
      <p:sp>
        <p:nvSpPr>
          <p:cNvPr id="1186" name="Google Shape;1186;p91"/>
          <p:cNvSpPr/>
          <p:nvPr/>
        </p:nvSpPr>
        <p:spPr>
          <a:xfrm>
            <a:off x="530375" y="1461975"/>
            <a:ext cx="5894700" cy="4776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rgbClr val="A7291E"/>
              </a:buClr>
              <a:buSzPts val="1100"/>
              <a:buFont typeface="Roboto"/>
              <a:buChar char="●"/>
            </a:pPr>
            <a:r>
              <a:rPr lang="en" sz="1100" b="1">
                <a:solidFill>
                  <a:srgbClr val="A7291E"/>
                </a:solidFill>
                <a:latin typeface="Roboto"/>
                <a:ea typeface="Roboto"/>
                <a:cs typeface="Roboto"/>
                <a:sym typeface="Roboto"/>
              </a:rPr>
              <a:t>Goal : </a:t>
            </a:r>
            <a:r>
              <a:rPr lang="en" sz="1100">
                <a:solidFill>
                  <a:srgbClr val="A7291E"/>
                </a:solidFill>
                <a:latin typeface="Roboto"/>
                <a:ea typeface="Roboto"/>
                <a:cs typeface="Roboto"/>
                <a:sym typeface="Roboto"/>
              </a:rPr>
              <a:t>To Predict the type of crime happen based on location and time.</a:t>
            </a:r>
            <a:endParaRPr sz="1100">
              <a:solidFill>
                <a:srgbClr val="A7291E"/>
              </a:solidFill>
              <a:latin typeface="Roboto"/>
              <a:ea typeface="Roboto"/>
              <a:cs typeface="Roboto"/>
              <a:sym typeface="Roboto"/>
            </a:endParaRPr>
          </a:p>
          <a:p>
            <a:pPr marL="457200" lvl="0" indent="-298450" algn="l" rtl="0">
              <a:lnSpc>
                <a:spcPct val="115000"/>
              </a:lnSpc>
              <a:spcBef>
                <a:spcPts val="0"/>
              </a:spcBef>
              <a:spcAft>
                <a:spcPts val="0"/>
              </a:spcAft>
              <a:buClr>
                <a:srgbClr val="A7291E"/>
              </a:buClr>
              <a:buSzPts val="1100"/>
              <a:buFont typeface="Roboto"/>
              <a:buChar char="●"/>
            </a:pPr>
            <a:r>
              <a:rPr lang="en" sz="1100">
                <a:solidFill>
                  <a:srgbClr val="A7291E"/>
                </a:solidFill>
                <a:latin typeface="Roboto"/>
                <a:ea typeface="Roboto"/>
                <a:cs typeface="Roboto"/>
                <a:sym typeface="Roboto"/>
              </a:rPr>
              <a:t>This will support resource allocation and crime prevention effort for policeman.</a:t>
            </a:r>
            <a:r>
              <a:rPr lang="en" sz="1100" b="1">
                <a:solidFill>
                  <a:srgbClr val="A7291E"/>
                </a:solidFill>
                <a:latin typeface="Roboto"/>
                <a:ea typeface="Roboto"/>
                <a:cs typeface="Roboto"/>
                <a:sym typeface="Roboto"/>
              </a:rPr>
              <a:t> </a:t>
            </a:r>
            <a:endParaRPr sz="1100" b="1">
              <a:solidFill>
                <a:srgbClr val="A7291E"/>
              </a:solidFill>
              <a:latin typeface="Roboto"/>
              <a:ea typeface="Roboto"/>
              <a:cs typeface="Roboto"/>
              <a:sym typeface="Roboto"/>
            </a:endParaRPr>
          </a:p>
          <a:p>
            <a:pPr marL="457200" lvl="0" indent="0" algn="l" rtl="0">
              <a:lnSpc>
                <a:spcPct val="115000"/>
              </a:lnSpc>
              <a:spcBef>
                <a:spcPts val="0"/>
              </a:spcBef>
              <a:spcAft>
                <a:spcPts val="0"/>
              </a:spcAft>
              <a:buNone/>
            </a:pPr>
            <a:endParaRPr sz="1100" b="1">
              <a:solidFill>
                <a:srgbClr val="A7291E"/>
              </a:solidFill>
              <a:latin typeface="Roboto"/>
              <a:ea typeface="Roboto"/>
              <a:cs typeface="Roboto"/>
              <a:sym typeface="Roboto"/>
            </a:endParaRPr>
          </a:p>
        </p:txBody>
      </p:sp>
      <p:pic>
        <p:nvPicPr>
          <p:cNvPr id="1187" name="Google Shape;1187;p91"/>
          <p:cNvPicPr preferRelativeResize="0"/>
          <p:nvPr/>
        </p:nvPicPr>
        <p:blipFill>
          <a:blip r:embed="rId3">
            <a:alphaModFix/>
          </a:blip>
          <a:stretch>
            <a:fillRect/>
          </a:stretch>
        </p:blipFill>
        <p:spPr>
          <a:xfrm>
            <a:off x="494663" y="2128900"/>
            <a:ext cx="7974274" cy="910400"/>
          </a:xfrm>
          <a:prstGeom prst="rect">
            <a:avLst/>
          </a:prstGeom>
          <a:noFill/>
          <a:ln>
            <a:noFill/>
          </a:ln>
        </p:spPr>
      </p:pic>
      <p:sp>
        <p:nvSpPr>
          <p:cNvPr id="1188" name="Google Shape;1188;p91"/>
          <p:cNvSpPr/>
          <p:nvPr/>
        </p:nvSpPr>
        <p:spPr>
          <a:xfrm>
            <a:off x="-10575" y="1883425"/>
            <a:ext cx="8479500" cy="4776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 sz="1100" b="1">
                <a:solidFill>
                  <a:srgbClr val="A7291E"/>
                </a:solidFill>
                <a:latin typeface="Roboto"/>
                <a:ea typeface="Roboto"/>
                <a:cs typeface="Roboto"/>
                <a:sym typeface="Roboto"/>
              </a:rPr>
              <a:t>Input Features :</a:t>
            </a:r>
            <a:r>
              <a:rPr lang="en" sz="1100">
                <a:solidFill>
                  <a:srgbClr val="A7291E"/>
                </a:solidFill>
                <a:latin typeface="Roboto"/>
                <a:ea typeface="Roboto"/>
                <a:cs typeface="Roboto"/>
                <a:sym typeface="Roboto"/>
              </a:rPr>
              <a:t> Latitude, Longitude, Hour, Minute, Day, Month, Area Name, Premis Description , Time Period, Day of Week. </a:t>
            </a:r>
            <a:endParaRPr sz="1100">
              <a:solidFill>
                <a:srgbClr val="A7291E"/>
              </a:solidFill>
              <a:latin typeface="Roboto"/>
              <a:ea typeface="Roboto"/>
              <a:cs typeface="Roboto"/>
              <a:sym typeface="Roboto"/>
            </a:endParaRPr>
          </a:p>
          <a:p>
            <a:pPr marL="457200" lvl="0" indent="0" algn="l" rtl="0">
              <a:lnSpc>
                <a:spcPct val="115000"/>
              </a:lnSpc>
              <a:spcBef>
                <a:spcPts val="0"/>
              </a:spcBef>
              <a:spcAft>
                <a:spcPts val="0"/>
              </a:spcAft>
              <a:buNone/>
            </a:pPr>
            <a:endParaRPr sz="1100" b="1">
              <a:solidFill>
                <a:srgbClr val="A7291E"/>
              </a:solidFill>
              <a:latin typeface="Roboto"/>
              <a:ea typeface="Roboto"/>
              <a:cs typeface="Roboto"/>
              <a:sym typeface="Roboto"/>
            </a:endParaRPr>
          </a:p>
        </p:txBody>
      </p:sp>
      <p:sp>
        <p:nvSpPr>
          <p:cNvPr id="1189" name="Google Shape;1189;p91"/>
          <p:cNvSpPr/>
          <p:nvPr/>
        </p:nvSpPr>
        <p:spPr>
          <a:xfrm>
            <a:off x="2703850" y="2129300"/>
            <a:ext cx="5765100" cy="910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190" name="Google Shape;1190;p91"/>
          <p:cNvSpPr/>
          <p:nvPr/>
        </p:nvSpPr>
        <p:spPr>
          <a:xfrm>
            <a:off x="494675" y="3178750"/>
            <a:ext cx="6488400" cy="1638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A7291E"/>
                </a:solidFill>
                <a:latin typeface="Roboto"/>
                <a:ea typeface="Roboto"/>
                <a:cs typeface="Roboto"/>
                <a:sym typeface="Roboto"/>
              </a:rPr>
              <a:t>Type of Model Use : </a:t>
            </a:r>
            <a:endParaRPr sz="1100">
              <a:solidFill>
                <a:srgbClr val="A7291E"/>
              </a:solidFill>
              <a:latin typeface="Roboto"/>
              <a:ea typeface="Roboto"/>
              <a:cs typeface="Roboto"/>
              <a:sym typeface="Roboto"/>
            </a:endParaRPr>
          </a:p>
          <a:p>
            <a:pPr marL="457200" lvl="0" indent="-292100" algn="l" rtl="0">
              <a:lnSpc>
                <a:spcPct val="115000"/>
              </a:lnSpc>
              <a:spcBef>
                <a:spcPts val="0"/>
              </a:spcBef>
              <a:spcAft>
                <a:spcPts val="0"/>
              </a:spcAft>
              <a:buClr>
                <a:srgbClr val="A7291E"/>
              </a:buClr>
              <a:buSzPts val="1000"/>
              <a:buFont typeface="Roboto"/>
              <a:buChar char="●"/>
            </a:pPr>
            <a:r>
              <a:rPr lang="en" sz="1000" b="1">
                <a:solidFill>
                  <a:srgbClr val="A7291E"/>
                </a:solidFill>
                <a:latin typeface="Roboto"/>
                <a:ea typeface="Roboto"/>
                <a:cs typeface="Roboto"/>
                <a:sym typeface="Roboto"/>
              </a:rPr>
              <a:t>Random Forest </a:t>
            </a:r>
            <a:r>
              <a:rPr lang="en" sz="1000">
                <a:solidFill>
                  <a:srgbClr val="A7291E"/>
                </a:solidFill>
                <a:latin typeface="Roboto"/>
                <a:ea typeface="Roboto"/>
                <a:cs typeface="Roboto"/>
                <a:sym typeface="Roboto"/>
              </a:rPr>
              <a:t>: An ensemble technique that combines multiple decision trees to improve performance</a:t>
            </a:r>
            <a:endParaRPr sz="1000">
              <a:solidFill>
                <a:srgbClr val="A7291E"/>
              </a:solidFill>
              <a:latin typeface="Roboto"/>
              <a:ea typeface="Roboto"/>
              <a:cs typeface="Roboto"/>
              <a:sym typeface="Roboto"/>
            </a:endParaRPr>
          </a:p>
          <a:p>
            <a:pPr marL="457200" lvl="0" indent="-292100" algn="l" rtl="0">
              <a:lnSpc>
                <a:spcPct val="115000"/>
              </a:lnSpc>
              <a:spcBef>
                <a:spcPts val="0"/>
              </a:spcBef>
              <a:spcAft>
                <a:spcPts val="0"/>
              </a:spcAft>
              <a:buClr>
                <a:srgbClr val="A7291E"/>
              </a:buClr>
              <a:buSzPts val="1000"/>
              <a:buFont typeface="Roboto"/>
              <a:buChar char="●"/>
            </a:pPr>
            <a:r>
              <a:rPr lang="en" sz="1000" b="1">
                <a:solidFill>
                  <a:srgbClr val="A7291E"/>
                </a:solidFill>
                <a:latin typeface="Roboto"/>
                <a:ea typeface="Roboto"/>
                <a:cs typeface="Roboto"/>
                <a:sym typeface="Roboto"/>
              </a:rPr>
              <a:t>Gradient Boosting (XGBoost) </a:t>
            </a:r>
            <a:r>
              <a:rPr lang="en" sz="1000">
                <a:solidFill>
                  <a:srgbClr val="A7291E"/>
                </a:solidFill>
                <a:latin typeface="Roboto"/>
                <a:ea typeface="Roboto"/>
                <a:cs typeface="Roboto"/>
                <a:sym typeface="Roboto"/>
              </a:rPr>
              <a:t>: Combines weak models to create one strong predictive model</a:t>
            </a:r>
            <a:endParaRPr sz="1000">
              <a:solidFill>
                <a:srgbClr val="A7291E"/>
              </a:solidFill>
              <a:latin typeface="Roboto"/>
              <a:ea typeface="Roboto"/>
              <a:cs typeface="Roboto"/>
              <a:sym typeface="Roboto"/>
            </a:endParaRPr>
          </a:p>
          <a:p>
            <a:pPr marL="457200" lvl="0" indent="-292100" algn="l" rtl="0">
              <a:lnSpc>
                <a:spcPct val="115000"/>
              </a:lnSpc>
              <a:spcBef>
                <a:spcPts val="0"/>
              </a:spcBef>
              <a:spcAft>
                <a:spcPts val="0"/>
              </a:spcAft>
              <a:buClr>
                <a:srgbClr val="A7291E"/>
              </a:buClr>
              <a:buSzPts val="1000"/>
              <a:buFont typeface="Roboto"/>
              <a:buChar char="●"/>
            </a:pPr>
            <a:r>
              <a:rPr lang="en" sz="1000" b="1">
                <a:solidFill>
                  <a:srgbClr val="A7291E"/>
                </a:solidFill>
                <a:latin typeface="Roboto"/>
                <a:ea typeface="Roboto"/>
                <a:cs typeface="Roboto"/>
                <a:sym typeface="Roboto"/>
              </a:rPr>
              <a:t>Decision Tree: </a:t>
            </a:r>
            <a:r>
              <a:rPr lang="en" sz="1000">
                <a:solidFill>
                  <a:srgbClr val="A7291E"/>
                </a:solidFill>
                <a:latin typeface="Roboto"/>
                <a:ea typeface="Roboto"/>
                <a:cs typeface="Roboto"/>
                <a:sym typeface="Roboto"/>
              </a:rPr>
              <a:t>Versatile and simple </a:t>
            </a:r>
            <a:endParaRPr sz="1000">
              <a:solidFill>
                <a:srgbClr val="A7291E"/>
              </a:solidFill>
              <a:latin typeface="Roboto"/>
              <a:ea typeface="Roboto"/>
              <a:cs typeface="Roboto"/>
              <a:sym typeface="Roboto"/>
            </a:endParaRPr>
          </a:p>
          <a:p>
            <a:pPr marL="457200" lvl="0" indent="-292100" algn="l" rtl="0">
              <a:lnSpc>
                <a:spcPct val="115000"/>
              </a:lnSpc>
              <a:spcBef>
                <a:spcPts val="0"/>
              </a:spcBef>
              <a:spcAft>
                <a:spcPts val="0"/>
              </a:spcAft>
              <a:buClr>
                <a:srgbClr val="A7291E"/>
              </a:buClr>
              <a:buSzPts val="1000"/>
              <a:buFont typeface="Roboto"/>
              <a:buChar char="●"/>
            </a:pPr>
            <a:r>
              <a:rPr lang="en" sz="1000" b="1">
                <a:solidFill>
                  <a:srgbClr val="A7291E"/>
                </a:solidFill>
                <a:latin typeface="Roboto"/>
                <a:ea typeface="Roboto"/>
                <a:cs typeface="Roboto"/>
                <a:sym typeface="Roboto"/>
              </a:rPr>
              <a:t>K-Nearest Neighbour : </a:t>
            </a:r>
            <a:r>
              <a:rPr lang="en" sz="1000">
                <a:solidFill>
                  <a:srgbClr val="A7291E"/>
                </a:solidFill>
                <a:latin typeface="Roboto"/>
                <a:ea typeface="Roboto"/>
                <a:cs typeface="Roboto"/>
                <a:sym typeface="Roboto"/>
              </a:rPr>
              <a:t>simple to implement, sensitive to the scale of features</a:t>
            </a:r>
            <a:endParaRPr sz="1000">
              <a:solidFill>
                <a:srgbClr val="A7291E"/>
              </a:solidFill>
              <a:latin typeface="Roboto"/>
              <a:ea typeface="Roboto"/>
              <a:cs typeface="Roboto"/>
              <a:sym typeface="Roboto"/>
            </a:endParaRPr>
          </a:p>
          <a:p>
            <a:pPr marL="457200" lvl="0" indent="-292100" algn="l" rtl="0">
              <a:lnSpc>
                <a:spcPct val="115000"/>
              </a:lnSpc>
              <a:spcBef>
                <a:spcPts val="0"/>
              </a:spcBef>
              <a:spcAft>
                <a:spcPts val="0"/>
              </a:spcAft>
              <a:buClr>
                <a:srgbClr val="A7291E"/>
              </a:buClr>
              <a:buSzPts val="1000"/>
              <a:buFont typeface="Roboto"/>
              <a:buChar char="●"/>
            </a:pPr>
            <a:r>
              <a:rPr lang="en" sz="1000" b="1">
                <a:solidFill>
                  <a:srgbClr val="A7291E"/>
                </a:solidFill>
                <a:latin typeface="Roboto"/>
                <a:ea typeface="Roboto"/>
                <a:cs typeface="Roboto"/>
                <a:sym typeface="Roboto"/>
              </a:rPr>
              <a:t>Naive Bayes : </a:t>
            </a:r>
            <a:r>
              <a:rPr lang="en" sz="1000">
                <a:solidFill>
                  <a:srgbClr val="A7291E"/>
                </a:solidFill>
                <a:latin typeface="Roboto"/>
                <a:ea typeface="Roboto"/>
                <a:cs typeface="Roboto"/>
                <a:sym typeface="Roboto"/>
              </a:rPr>
              <a:t>highly scalable, works on large datasets</a:t>
            </a:r>
            <a:endParaRPr sz="1000">
              <a:solidFill>
                <a:srgbClr val="A7291E"/>
              </a:solidFill>
              <a:latin typeface="Roboto"/>
              <a:ea typeface="Roboto"/>
              <a:cs typeface="Roboto"/>
              <a:sym typeface="Roboto"/>
            </a:endParaRPr>
          </a:p>
          <a:p>
            <a:pPr marL="457200" lvl="0" indent="-292100" algn="l" rtl="0">
              <a:lnSpc>
                <a:spcPct val="115000"/>
              </a:lnSpc>
              <a:spcBef>
                <a:spcPts val="0"/>
              </a:spcBef>
              <a:spcAft>
                <a:spcPts val="0"/>
              </a:spcAft>
              <a:buClr>
                <a:srgbClr val="A7291E"/>
              </a:buClr>
              <a:buSzPts val="1000"/>
              <a:buFont typeface="Roboto"/>
              <a:buChar char="●"/>
            </a:pPr>
            <a:r>
              <a:rPr lang="en" sz="1000" b="1">
                <a:solidFill>
                  <a:srgbClr val="A7291E"/>
                </a:solidFill>
                <a:latin typeface="Roboto"/>
                <a:ea typeface="Roboto"/>
                <a:cs typeface="Roboto"/>
                <a:sym typeface="Roboto"/>
              </a:rPr>
              <a:t>Ada Boost : </a:t>
            </a:r>
            <a:r>
              <a:rPr lang="en" sz="1000">
                <a:solidFill>
                  <a:srgbClr val="A7291E"/>
                </a:solidFill>
                <a:latin typeface="Roboto"/>
                <a:ea typeface="Roboto"/>
                <a:cs typeface="Roboto"/>
                <a:sym typeface="Roboto"/>
              </a:rPr>
              <a:t>An ensemble technique that combines multiple decision trees to improve performance</a:t>
            </a:r>
            <a:endParaRPr sz="1000" b="1">
              <a:solidFill>
                <a:srgbClr val="A7291E"/>
              </a:solidFill>
              <a:latin typeface="Roboto"/>
              <a:ea typeface="Roboto"/>
              <a:cs typeface="Roboto"/>
              <a:sym typeface="Roboto"/>
            </a:endParaRPr>
          </a:p>
          <a:p>
            <a:pPr marL="457200" lvl="0" indent="0" algn="l" rtl="0">
              <a:lnSpc>
                <a:spcPct val="115000"/>
              </a:lnSpc>
              <a:spcBef>
                <a:spcPts val="0"/>
              </a:spcBef>
              <a:spcAft>
                <a:spcPts val="0"/>
              </a:spcAft>
              <a:buNone/>
            </a:pPr>
            <a:endParaRPr sz="1100" b="1">
              <a:solidFill>
                <a:srgbClr val="A7291E"/>
              </a:solidFill>
              <a:latin typeface="Roboto"/>
              <a:ea typeface="Roboto"/>
              <a:cs typeface="Roboto"/>
              <a:sym typeface="Roboto"/>
            </a:endParaRPr>
          </a:p>
          <a:p>
            <a:pPr marL="457200" lvl="0" indent="0" algn="l" rtl="0">
              <a:lnSpc>
                <a:spcPct val="115000"/>
              </a:lnSpc>
              <a:spcBef>
                <a:spcPts val="0"/>
              </a:spcBef>
              <a:spcAft>
                <a:spcPts val="0"/>
              </a:spcAft>
              <a:buNone/>
            </a:pPr>
            <a:endParaRPr sz="1100" b="1">
              <a:solidFill>
                <a:srgbClr val="A7291E"/>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92"/>
          <p:cNvSpPr txBox="1">
            <a:spLocks noGrp="1"/>
          </p:cNvSpPr>
          <p:nvPr>
            <p:ph type="title"/>
          </p:nvPr>
        </p:nvSpPr>
        <p:spPr>
          <a:xfrm>
            <a:off x="304425" y="266875"/>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Models to Use</a:t>
            </a:r>
            <a:endParaRPr sz="2200"/>
          </a:p>
        </p:txBody>
      </p:sp>
      <p:sp>
        <p:nvSpPr>
          <p:cNvPr id="1196" name="Google Shape;1196;p92"/>
          <p:cNvSpPr/>
          <p:nvPr/>
        </p:nvSpPr>
        <p:spPr>
          <a:xfrm>
            <a:off x="494675" y="3178750"/>
            <a:ext cx="6488400" cy="16380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100" b="1">
              <a:solidFill>
                <a:srgbClr val="A7291E"/>
              </a:solidFill>
              <a:latin typeface="Roboto"/>
              <a:ea typeface="Roboto"/>
              <a:cs typeface="Roboto"/>
              <a:sym typeface="Roboto"/>
            </a:endParaRPr>
          </a:p>
        </p:txBody>
      </p:sp>
      <p:grpSp>
        <p:nvGrpSpPr>
          <p:cNvPr id="1197" name="Google Shape;1197;p92"/>
          <p:cNvGrpSpPr/>
          <p:nvPr/>
        </p:nvGrpSpPr>
        <p:grpSpPr>
          <a:xfrm>
            <a:off x="494675" y="744475"/>
            <a:ext cx="7704256" cy="2987284"/>
            <a:chOff x="1593001" y="1015125"/>
            <a:chExt cx="5957974" cy="1950943"/>
          </a:xfrm>
        </p:grpSpPr>
        <p:sp>
          <p:nvSpPr>
            <p:cNvPr id="1198" name="Google Shape;1198;p9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92"/>
            <p:cNvSpPr/>
            <p:nvPr/>
          </p:nvSpPr>
          <p:spPr>
            <a:xfrm flipH="1">
              <a:off x="2282995" y="1015498"/>
              <a:ext cx="1844400" cy="377100"/>
            </a:xfrm>
            <a:prstGeom prst="rect">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92"/>
            <p:cNvSpPr/>
            <p:nvPr/>
          </p:nvSpPr>
          <p:spPr>
            <a:xfrm rot="-5400000">
              <a:off x="4584912" y="-416988"/>
              <a:ext cx="376959" cy="3241184"/>
            </a:xfrm>
            <a:prstGeom prst="flowChartOffpageConnector">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92"/>
            <p:cNvSpPr/>
            <p:nvPr/>
          </p:nvSpPr>
          <p:spPr>
            <a:xfrm>
              <a:off x="2354543" y="1031403"/>
              <a:ext cx="3327300" cy="345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FFFFFF"/>
                  </a:solidFill>
                  <a:latin typeface="Roboto"/>
                  <a:ea typeface="Roboto"/>
                  <a:cs typeface="Roboto"/>
                  <a:sym typeface="Roboto"/>
                </a:rPr>
                <a:t>Time-series Forecasting: Holt-Winters Forecasting</a:t>
              </a:r>
              <a:endParaRPr b="1">
                <a:solidFill>
                  <a:srgbClr val="FFFFFF"/>
                </a:solidFill>
                <a:latin typeface="Roboto"/>
                <a:ea typeface="Roboto"/>
                <a:cs typeface="Roboto"/>
                <a:sym typeface="Roboto"/>
              </a:endParaRPr>
            </a:p>
          </p:txBody>
        </p:sp>
        <p:sp>
          <p:nvSpPr>
            <p:cNvPr id="1202" name="Google Shape;1202;p92"/>
            <p:cNvSpPr/>
            <p:nvPr/>
          </p:nvSpPr>
          <p:spPr>
            <a:xfrm>
              <a:off x="1593001" y="1015649"/>
              <a:ext cx="690000" cy="3765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92"/>
            <p:cNvSpPr/>
            <p:nvPr/>
          </p:nvSpPr>
          <p:spPr>
            <a:xfrm>
              <a:off x="1593001" y="1015498"/>
              <a:ext cx="690000" cy="3765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rgbClr val="FFFFFF"/>
                  </a:solidFill>
                  <a:latin typeface="Roboto"/>
                  <a:ea typeface="Roboto"/>
                  <a:cs typeface="Roboto"/>
                  <a:sym typeface="Roboto"/>
                </a:rPr>
                <a:t>02</a:t>
              </a:r>
              <a:endParaRPr sz="2600" b="1">
                <a:solidFill>
                  <a:srgbClr val="FFFFFF"/>
                </a:solidFill>
                <a:latin typeface="Roboto"/>
                <a:ea typeface="Roboto"/>
                <a:cs typeface="Roboto"/>
                <a:sym typeface="Roboto"/>
              </a:endParaRPr>
            </a:p>
          </p:txBody>
        </p:sp>
      </p:grpSp>
      <p:sp>
        <p:nvSpPr>
          <p:cNvPr id="1204" name="Google Shape;1204;p92"/>
          <p:cNvSpPr txBox="1"/>
          <p:nvPr/>
        </p:nvSpPr>
        <p:spPr>
          <a:xfrm>
            <a:off x="494675" y="1320800"/>
            <a:ext cx="6150000" cy="3540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rgbClr val="A7291E"/>
              </a:buClr>
              <a:buSzPts val="1100"/>
              <a:buFont typeface="Roboto"/>
              <a:buChar char="●"/>
            </a:pPr>
            <a:r>
              <a:rPr lang="en" sz="1100" b="1">
                <a:solidFill>
                  <a:srgbClr val="A7291E"/>
                </a:solidFill>
                <a:latin typeface="Roboto"/>
                <a:ea typeface="Roboto"/>
                <a:cs typeface="Roboto"/>
                <a:sym typeface="Roboto"/>
              </a:rPr>
              <a:t>Goal : </a:t>
            </a:r>
            <a:r>
              <a:rPr lang="en" sz="1100">
                <a:solidFill>
                  <a:srgbClr val="A7291E"/>
                </a:solidFill>
                <a:latin typeface="Roboto"/>
                <a:ea typeface="Roboto"/>
                <a:cs typeface="Roboto"/>
                <a:sym typeface="Roboto"/>
              </a:rPr>
              <a:t>To predict future crime for 2020 to current times (end of 2023)</a:t>
            </a:r>
            <a:endParaRPr/>
          </a:p>
        </p:txBody>
      </p:sp>
      <p:sp>
        <p:nvSpPr>
          <p:cNvPr id="1205" name="Google Shape;1205;p92"/>
          <p:cNvSpPr txBox="1"/>
          <p:nvPr/>
        </p:nvSpPr>
        <p:spPr>
          <a:xfrm>
            <a:off x="494675" y="1674788"/>
            <a:ext cx="3000000" cy="3540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 sz="1100" b="1">
                <a:solidFill>
                  <a:srgbClr val="A7291E"/>
                </a:solidFill>
                <a:latin typeface="Roboto"/>
                <a:ea typeface="Roboto"/>
                <a:cs typeface="Roboto"/>
                <a:sym typeface="Roboto"/>
              </a:rPr>
              <a:t>Input Features : </a:t>
            </a:r>
            <a:r>
              <a:rPr lang="en" sz="1100">
                <a:solidFill>
                  <a:srgbClr val="A7291E"/>
                </a:solidFill>
                <a:latin typeface="Roboto"/>
                <a:ea typeface="Roboto"/>
                <a:cs typeface="Roboto"/>
                <a:sym typeface="Roboto"/>
              </a:rPr>
              <a:t>Date Occ, Crimes </a:t>
            </a:r>
            <a:endParaRPr/>
          </a:p>
        </p:txBody>
      </p:sp>
      <p:pic>
        <p:nvPicPr>
          <p:cNvPr id="1206" name="Google Shape;1206;p92"/>
          <p:cNvPicPr preferRelativeResize="0"/>
          <p:nvPr/>
        </p:nvPicPr>
        <p:blipFill>
          <a:blip r:embed="rId3">
            <a:alphaModFix/>
          </a:blip>
          <a:stretch>
            <a:fillRect/>
          </a:stretch>
        </p:blipFill>
        <p:spPr>
          <a:xfrm>
            <a:off x="494675" y="1969050"/>
            <a:ext cx="5729038" cy="2847701"/>
          </a:xfrm>
          <a:prstGeom prst="rect">
            <a:avLst/>
          </a:prstGeom>
          <a:noFill/>
          <a:ln>
            <a:noFill/>
          </a:ln>
        </p:spPr>
      </p:pic>
      <p:sp>
        <p:nvSpPr>
          <p:cNvPr id="1207" name="Google Shape;1207;p92"/>
          <p:cNvSpPr/>
          <p:nvPr/>
        </p:nvSpPr>
        <p:spPr>
          <a:xfrm>
            <a:off x="6425575" y="2573900"/>
            <a:ext cx="2365500" cy="1638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A7291E"/>
                </a:solidFill>
                <a:latin typeface="Roboto"/>
                <a:ea typeface="Roboto"/>
                <a:cs typeface="Roboto"/>
                <a:sym typeface="Roboto"/>
              </a:rPr>
              <a:t>Incorporates trend, seasonality and levels</a:t>
            </a:r>
            <a:endParaRPr sz="1100" b="1">
              <a:solidFill>
                <a:srgbClr val="A7291E"/>
              </a:solidFill>
              <a:latin typeface="Roboto"/>
              <a:ea typeface="Roboto"/>
              <a:cs typeface="Roboto"/>
              <a:sym typeface="Roboto"/>
            </a:endParaRPr>
          </a:p>
          <a:p>
            <a:pPr marL="457200" lvl="0" indent="-298450" algn="l" rtl="0">
              <a:lnSpc>
                <a:spcPct val="115000"/>
              </a:lnSpc>
              <a:spcBef>
                <a:spcPts val="0"/>
              </a:spcBef>
              <a:spcAft>
                <a:spcPts val="0"/>
              </a:spcAft>
              <a:buClr>
                <a:srgbClr val="A7291E"/>
              </a:buClr>
              <a:buSzPts val="1100"/>
              <a:buFont typeface="Roboto"/>
              <a:buChar char="●"/>
            </a:pPr>
            <a:r>
              <a:rPr lang="en" sz="1100" b="1">
                <a:solidFill>
                  <a:srgbClr val="A7291E"/>
                </a:solidFill>
                <a:latin typeface="Roboto"/>
                <a:ea typeface="Roboto"/>
                <a:cs typeface="Roboto"/>
                <a:sym typeface="Roboto"/>
              </a:rPr>
              <a:t>Suitable for data with strong seasonal patterns and trends</a:t>
            </a:r>
            <a:endParaRPr sz="1100" b="1">
              <a:solidFill>
                <a:srgbClr val="A7291E"/>
              </a:solidFill>
              <a:latin typeface="Roboto"/>
              <a:ea typeface="Roboto"/>
              <a:cs typeface="Roboto"/>
              <a:sym typeface="Roboto"/>
            </a:endParaRPr>
          </a:p>
          <a:p>
            <a:pPr marL="457200" lvl="0" indent="0" algn="l" rtl="0">
              <a:lnSpc>
                <a:spcPct val="115000"/>
              </a:lnSpc>
              <a:spcBef>
                <a:spcPts val="0"/>
              </a:spcBef>
              <a:spcAft>
                <a:spcPts val="0"/>
              </a:spcAft>
              <a:buNone/>
            </a:pPr>
            <a:endParaRPr sz="1100" b="1">
              <a:solidFill>
                <a:srgbClr val="A7291E"/>
              </a:solidFill>
              <a:latin typeface="Roboto"/>
              <a:ea typeface="Roboto"/>
              <a:cs typeface="Roboto"/>
              <a:sym typeface="Roboto"/>
            </a:endParaRPr>
          </a:p>
          <a:p>
            <a:pPr marL="457200" lvl="0" indent="0" algn="l" rtl="0">
              <a:lnSpc>
                <a:spcPct val="115000"/>
              </a:lnSpc>
              <a:spcBef>
                <a:spcPts val="0"/>
              </a:spcBef>
              <a:spcAft>
                <a:spcPts val="0"/>
              </a:spcAft>
              <a:buNone/>
            </a:pPr>
            <a:endParaRPr sz="1100" b="1">
              <a:solidFill>
                <a:srgbClr val="A7291E"/>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93"/>
          <p:cNvSpPr txBox="1">
            <a:spLocks noGrp="1"/>
          </p:cNvSpPr>
          <p:nvPr>
            <p:ph type="title"/>
          </p:nvPr>
        </p:nvSpPr>
        <p:spPr>
          <a:xfrm>
            <a:off x="2666700" y="1519350"/>
            <a:ext cx="3810600" cy="21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a:t>Evaluation</a:t>
            </a:r>
            <a:endParaRPr sz="41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94"/>
          <p:cNvSpPr txBox="1">
            <a:spLocks noGrp="1"/>
          </p:cNvSpPr>
          <p:nvPr>
            <p:ph type="title"/>
          </p:nvPr>
        </p:nvSpPr>
        <p:spPr>
          <a:xfrm>
            <a:off x="620825" y="540000"/>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Classification Models - Comparing Original and Tuned Models</a:t>
            </a:r>
            <a:endParaRPr sz="2000"/>
          </a:p>
          <a:p>
            <a:pPr marL="0" lvl="0" indent="0" algn="l" rtl="0">
              <a:spcBef>
                <a:spcPts val="0"/>
              </a:spcBef>
              <a:spcAft>
                <a:spcPts val="0"/>
              </a:spcAft>
              <a:buNone/>
            </a:pPr>
            <a:endParaRPr sz="2200"/>
          </a:p>
        </p:txBody>
      </p:sp>
      <p:pic>
        <p:nvPicPr>
          <p:cNvPr id="1218" name="Google Shape;1218;p94"/>
          <p:cNvPicPr preferRelativeResize="0"/>
          <p:nvPr/>
        </p:nvPicPr>
        <p:blipFill>
          <a:blip r:embed="rId3">
            <a:alphaModFix/>
          </a:blip>
          <a:stretch>
            <a:fillRect/>
          </a:stretch>
        </p:blipFill>
        <p:spPr>
          <a:xfrm>
            <a:off x="720000" y="1017590"/>
            <a:ext cx="7704003" cy="38181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pic>
        <p:nvPicPr>
          <p:cNvPr id="914" name="Google Shape;914;p68" descr="Thief | Free SVG"/>
          <p:cNvPicPr preferRelativeResize="0"/>
          <p:nvPr/>
        </p:nvPicPr>
        <p:blipFill>
          <a:blip r:embed="rId3">
            <a:alphaModFix/>
          </a:blip>
          <a:stretch>
            <a:fillRect/>
          </a:stretch>
        </p:blipFill>
        <p:spPr>
          <a:xfrm>
            <a:off x="8274075" y="4273575"/>
            <a:ext cx="869925" cy="869925"/>
          </a:xfrm>
          <a:prstGeom prst="rect">
            <a:avLst/>
          </a:prstGeom>
          <a:noFill/>
          <a:ln>
            <a:noFill/>
          </a:ln>
        </p:spPr>
      </p:pic>
      <p:grpSp>
        <p:nvGrpSpPr>
          <p:cNvPr id="915" name="Google Shape;915;p68"/>
          <p:cNvGrpSpPr/>
          <p:nvPr/>
        </p:nvGrpSpPr>
        <p:grpSpPr>
          <a:xfrm>
            <a:off x="5257850" y="891450"/>
            <a:ext cx="3175200" cy="3175200"/>
            <a:chOff x="2820225" y="891450"/>
            <a:chExt cx="3175200" cy="3175200"/>
          </a:xfrm>
        </p:grpSpPr>
        <p:sp>
          <p:nvSpPr>
            <p:cNvPr id="916" name="Google Shape;916;p68"/>
            <p:cNvSpPr/>
            <p:nvPr/>
          </p:nvSpPr>
          <p:spPr>
            <a:xfrm rot="10800000">
              <a:off x="2820225" y="891450"/>
              <a:ext cx="3175200" cy="3175200"/>
            </a:xfrm>
            <a:prstGeom prst="blockArc">
              <a:avLst>
                <a:gd name="adj1" fmla="val 5399801"/>
                <a:gd name="adj2" fmla="val 3012680"/>
                <a:gd name="adj3" fmla="val 6939"/>
              </a:avLst>
            </a:prstGeom>
            <a:solidFill>
              <a:srgbClr val="ED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8"/>
            <p:cNvSpPr/>
            <p:nvPr/>
          </p:nvSpPr>
          <p:spPr>
            <a:xfrm rot="10800000">
              <a:off x="3175023" y="1179900"/>
              <a:ext cx="450600" cy="450600"/>
            </a:xfrm>
            <a:prstGeom prst="rtTriangle">
              <a:avLst/>
            </a:prstGeom>
            <a:solidFill>
              <a:srgbClr val="ED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68"/>
          <p:cNvGrpSpPr/>
          <p:nvPr/>
        </p:nvGrpSpPr>
        <p:grpSpPr>
          <a:xfrm>
            <a:off x="7347975" y="2422675"/>
            <a:ext cx="1552265" cy="1031100"/>
            <a:chOff x="5130373" y="2422675"/>
            <a:chExt cx="1332302" cy="1031100"/>
          </a:xfrm>
        </p:grpSpPr>
        <p:sp>
          <p:nvSpPr>
            <p:cNvPr id="919" name="Google Shape;919;p68"/>
            <p:cNvSpPr/>
            <p:nvPr/>
          </p:nvSpPr>
          <p:spPr>
            <a:xfrm>
              <a:off x="5130373" y="2707675"/>
              <a:ext cx="1332300" cy="746100"/>
            </a:xfrm>
            <a:prstGeom prst="rect">
              <a:avLst/>
            </a:prstGeom>
            <a:solidFill>
              <a:srgbClr val="A7291E"/>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rgbClr val="FFFFFF"/>
                  </a:solidFill>
                  <a:latin typeface="Roboto"/>
                  <a:ea typeface="Roboto"/>
                  <a:cs typeface="Roboto"/>
                  <a:sym typeface="Roboto"/>
                </a:rPr>
                <a:t>-Metrics</a:t>
              </a:r>
              <a:r>
                <a:rPr lang="en" sz="800">
                  <a:solidFill>
                    <a:srgbClr val="FFFFFF"/>
                  </a:solidFill>
                  <a:latin typeface="Roboto"/>
                  <a:ea typeface="Roboto"/>
                  <a:cs typeface="Roboto"/>
                  <a:sym typeface="Roboto"/>
                </a:rPr>
                <a:t>: Accuracy, F1-score, MAE, RMSE.</a:t>
              </a:r>
              <a:endParaRPr sz="800">
                <a:solidFill>
                  <a:srgbClr val="FFFFFF"/>
                </a:solidFill>
                <a:latin typeface="Roboto"/>
                <a:ea typeface="Roboto"/>
                <a:cs typeface="Roboto"/>
                <a:sym typeface="Roboto"/>
              </a:endParaRPr>
            </a:p>
            <a:p>
              <a:pPr marL="0" lvl="0" indent="0" algn="l" rtl="0">
                <a:spcBef>
                  <a:spcPts val="0"/>
                </a:spcBef>
                <a:spcAft>
                  <a:spcPts val="0"/>
                </a:spcAft>
                <a:buNone/>
              </a:pPr>
              <a:r>
                <a:rPr lang="en" sz="800" b="1">
                  <a:solidFill>
                    <a:srgbClr val="FFFFFF"/>
                  </a:solidFill>
                  <a:latin typeface="Roboto"/>
                  <a:ea typeface="Roboto"/>
                  <a:cs typeface="Roboto"/>
                  <a:sym typeface="Roboto"/>
                </a:rPr>
                <a:t>-Result</a:t>
              </a:r>
              <a:r>
                <a:rPr lang="en" sz="800">
                  <a:solidFill>
                    <a:srgbClr val="FFFFFF"/>
                  </a:solidFill>
                  <a:latin typeface="Roboto"/>
                  <a:ea typeface="Roboto"/>
                  <a:cs typeface="Roboto"/>
                  <a:sym typeface="Roboto"/>
                </a:rPr>
                <a:t>: Reliable theft predictions and crime insights.</a:t>
              </a:r>
              <a:endParaRPr sz="800">
                <a:solidFill>
                  <a:srgbClr val="FFFFFF"/>
                </a:solidFill>
                <a:latin typeface="Roboto"/>
                <a:ea typeface="Roboto"/>
                <a:cs typeface="Roboto"/>
                <a:sym typeface="Roboto"/>
              </a:endParaRPr>
            </a:p>
          </p:txBody>
        </p:sp>
        <p:sp>
          <p:nvSpPr>
            <p:cNvPr id="920" name="Google Shape;920;p68"/>
            <p:cNvSpPr/>
            <p:nvPr/>
          </p:nvSpPr>
          <p:spPr>
            <a:xfrm>
              <a:off x="5130375" y="2422675"/>
              <a:ext cx="1332300" cy="285000"/>
            </a:xfrm>
            <a:prstGeom prst="round1Rect">
              <a:avLst>
                <a:gd name="adj" fmla="val 50000"/>
              </a:avLst>
            </a:prstGeom>
            <a:solidFill>
              <a:srgbClr val="801F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FFFFFF"/>
                  </a:solidFill>
                  <a:latin typeface="Roboto"/>
                  <a:ea typeface="Roboto"/>
                  <a:cs typeface="Roboto"/>
                  <a:sym typeface="Roboto"/>
                </a:rPr>
                <a:t>Evaluation</a:t>
              </a:r>
              <a:endParaRPr sz="800" b="1">
                <a:solidFill>
                  <a:srgbClr val="FFFFFF"/>
                </a:solidFill>
              </a:endParaRPr>
            </a:p>
          </p:txBody>
        </p:sp>
      </p:grpSp>
      <p:grpSp>
        <p:nvGrpSpPr>
          <p:cNvPr id="921" name="Google Shape;921;p68"/>
          <p:cNvGrpSpPr/>
          <p:nvPr/>
        </p:nvGrpSpPr>
        <p:grpSpPr>
          <a:xfrm>
            <a:off x="6072075" y="709251"/>
            <a:ext cx="1729725" cy="1251861"/>
            <a:chOff x="3798075" y="709247"/>
            <a:chExt cx="1332300" cy="934504"/>
          </a:xfrm>
        </p:grpSpPr>
        <p:sp>
          <p:nvSpPr>
            <p:cNvPr id="922" name="Google Shape;922;p68"/>
            <p:cNvSpPr/>
            <p:nvPr/>
          </p:nvSpPr>
          <p:spPr>
            <a:xfrm>
              <a:off x="3798075" y="947750"/>
              <a:ext cx="1332300" cy="696000"/>
            </a:xfrm>
            <a:prstGeom prst="rect">
              <a:avLst/>
            </a:prstGeom>
            <a:solidFill>
              <a:srgbClr val="A7291E"/>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a:t>
              </a:r>
              <a:r>
                <a:rPr lang="en" sz="800" b="1">
                  <a:solidFill>
                    <a:srgbClr val="FFFFFF"/>
                  </a:solidFill>
                  <a:latin typeface="Roboto"/>
                  <a:ea typeface="Roboto"/>
                  <a:cs typeface="Roboto"/>
                  <a:sym typeface="Roboto"/>
                </a:rPr>
                <a:t>Clustering</a:t>
              </a:r>
              <a:r>
                <a:rPr lang="en" sz="800">
                  <a:solidFill>
                    <a:srgbClr val="FFFFFF"/>
                  </a:solidFill>
                  <a:latin typeface="Roboto"/>
                  <a:ea typeface="Roboto"/>
                  <a:cs typeface="Roboto"/>
                  <a:sym typeface="Roboto"/>
                </a:rPr>
                <a:t>: K-Means for hotspots.</a:t>
              </a:r>
              <a:endParaRPr sz="800">
                <a:solidFill>
                  <a:srgbClr val="FFFFFF"/>
                </a:solidFill>
                <a:latin typeface="Roboto"/>
                <a:ea typeface="Roboto"/>
                <a:cs typeface="Roboto"/>
                <a:sym typeface="Roboto"/>
              </a:endParaRPr>
            </a:p>
            <a:p>
              <a:pPr marL="0" lvl="0" indent="0" algn="l" rtl="0">
                <a:spcBef>
                  <a:spcPts val="0"/>
                </a:spcBef>
                <a:spcAft>
                  <a:spcPts val="0"/>
                </a:spcAft>
                <a:buNone/>
              </a:pPr>
              <a:r>
                <a:rPr lang="en" sz="800">
                  <a:solidFill>
                    <a:srgbClr val="FFFFFF"/>
                  </a:solidFill>
                  <a:latin typeface="Roboto"/>
                  <a:ea typeface="Roboto"/>
                  <a:cs typeface="Roboto"/>
                  <a:sym typeface="Roboto"/>
                </a:rPr>
                <a:t>-</a:t>
              </a:r>
              <a:r>
                <a:rPr lang="en" sz="800" b="1">
                  <a:solidFill>
                    <a:srgbClr val="FFFFFF"/>
                  </a:solidFill>
                  <a:latin typeface="Roboto"/>
                  <a:ea typeface="Roboto"/>
                  <a:cs typeface="Roboto"/>
                  <a:sym typeface="Roboto"/>
                </a:rPr>
                <a:t>Classification</a:t>
              </a:r>
              <a:r>
                <a:rPr lang="en" sz="800">
                  <a:solidFill>
                    <a:srgbClr val="FFFFFF"/>
                  </a:solidFill>
                  <a:latin typeface="Roboto"/>
                  <a:ea typeface="Roboto"/>
                  <a:cs typeface="Roboto"/>
                  <a:sym typeface="Roboto"/>
                </a:rPr>
                <a:t>: Random Forest, XGBoost, Decision Tree.</a:t>
              </a:r>
              <a:endParaRPr sz="800">
                <a:solidFill>
                  <a:srgbClr val="FFFFFF"/>
                </a:solidFill>
                <a:latin typeface="Roboto"/>
                <a:ea typeface="Roboto"/>
                <a:cs typeface="Roboto"/>
                <a:sym typeface="Roboto"/>
              </a:endParaRPr>
            </a:p>
            <a:p>
              <a:pPr marL="0" lvl="0" indent="0" algn="l" rtl="0">
                <a:spcBef>
                  <a:spcPts val="0"/>
                </a:spcBef>
                <a:spcAft>
                  <a:spcPts val="0"/>
                </a:spcAft>
                <a:buNone/>
              </a:pPr>
              <a:r>
                <a:rPr lang="en" sz="800">
                  <a:solidFill>
                    <a:srgbClr val="FFFFFF"/>
                  </a:solidFill>
                  <a:latin typeface="Roboto"/>
                  <a:ea typeface="Roboto"/>
                  <a:cs typeface="Roboto"/>
                  <a:sym typeface="Roboto"/>
                </a:rPr>
                <a:t>-</a:t>
              </a:r>
              <a:r>
                <a:rPr lang="en" sz="800" b="1">
                  <a:solidFill>
                    <a:srgbClr val="FFFFFF"/>
                  </a:solidFill>
                  <a:latin typeface="Roboto"/>
                  <a:ea typeface="Roboto"/>
                  <a:cs typeface="Roboto"/>
                  <a:sym typeface="Roboto"/>
                </a:rPr>
                <a:t>Forecasting</a:t>
              </a:r>
              <a:r>
                <a:rPr lang="en" sz="800">
                  <a:solidFill>
                    <a:srgbClr val="FFFFFF"/>
                  </a:solidFill>
                  <a:latin typeface="Roboto"/>
                  <a:ea typeface="Roboto"/>
                  <a:cs typeface="Roboto"/>
                  <a:sym typeface="Roboto"/>
                </a:rPr>
                <a:t>: Holt-Winters for future trends.</a:t>
              </a:r>
              <a:endParaRPr sz="800">
                <a:solidFill>
                  <a:srgbClr val="FFFFFF"/>
                </a:solidFill>
                <a:latin typeface="Roboto"/>
                <a:ea typeface="Roboto"/>
                <a:cs typeface="Roboto"/>
                <a:sym typeface="Roboto"/>
              </a:endParaRPr>
            </a:p>
          </p:txBody>
        </p:sp>
        <p:sp>
          <p:nvSpPr>
            <p:cNvPr id="923" name="Google Shape;923;p68"/>
            <p:cNvSpPr/>
            <p:nvPr/>
          </p:nvSpPr>
          <p:spPr>
            <a:xfrm>
              <a:off x="3798075" y="709247"/>
              <a:ext cx="1332300" cy="238500"/>
            </a:xfrm>
            <a:prstGeom prst="round1Rect">
              <a:avLst>
                <a:gd name="adj" fmla="val 50000"/>
              </a:avLst>
            </a:prstGeom>
            <a:solidFill>
              <a:srgbClr val="801F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FFFFFF"/>
                  </a:solidFill>
                  <a:latin typeface="Roboto"/>
                  <a:ea typeface="Roboto"/>
                  <a:cs typeface="Roboto"/>
                  <a:sym typeface="Roboto"/>
                </a:rPr>
                <a:t>Modeling</a:t>
              </a:r>
              <a:endParaRPr sz="800" b="1">
                <a:solidFill>
                  <a:srgbClr val="FFFFFF"/>
                </a:solidFill>
              </a:endParaRPr>
            </a:p>
          </p:txBody>
        </p:sp>
      </p:grpSp>
      <p:grpSp>
        <p:nvGrpSpPr>
          <p:cNvPr id="924" name="Google Shape;924;p68"/>
          <p:cNvGrpSpPr/>
          <p:nvPr/>
        </p:nvGrpSpPr>
        <p:grpSpPr>
          <a:xfrm>
            <a:off x="4903375" y="2422675"/>
            <a:ext cx="1577855" cy="1155000"/>
            <a:chOff x="2465765" y="2422675"/>
            <a:chExt cx="1332310" cy="1155000"/>
          </a:xfrm>
        </p:grpSpPr>
        <p:sp>
          <p:nvSpPr>
            <p:cNvPr id="925" name="Google Shape;925;p68"/>
            <p:cNvSpPr/>
            <p:nvPr/>
          </p:nvSpPr>
          <p:spPr>
            <a:xfrm>
              <a:off x="2465765" y="2707675"/>
              <a:ext cx="1332300" cy="870000"/>
            </a:xfrm>
            <a:prstGeom prst="rect">
              <a:avLst/>
            </a:prstGeom>
            <a:solidFill>
              <a:srgbClr val="A7291E"/>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rgbClr val="FFFFFF"/>
                  </a:solidFill>
                  <a:latin typeface="Roboto"/>
                  <a:ea typeface="Roboto"/>
                  <a:cs typeface="Roboto"/>
                  <a:sym typeface="Roboto"/>
                </a:rPr>
                <a:t>-Tools</a:t>
              </a:r>
              <a:r>
                <a:rPr lang="en" sz="800">
                  <a:solidFill>
                    <a:srgbClr val="FFFFFF"/>
                  </a:solidFill>
                  <a:latin typeface="Roboto"/>
                  <a:ea typeface="Roboto"/>
                  <a:cs typeface="Roboto"/>
                  <a:sym typeface="Roboto"/>
                </a:rPr>
                <a:t>: Saved models, dashboards for real-time insights.</a:t>
              </a:r>
              <a:endParaRPr sz="800">
                <a:solidFill>
                  <a:srgbClr val="FFFFFF"/>
                </a:solidFill>
                <a:latin typeface="Roboto"/>
                <a:ea typeface="Roboto"/>
                <a:cs typeface="Roboto"/>
                <a:sym typeface="Roboto"/>
              </a:endParaRPr>
            </a:p>
            <a:p>
              <a:pPr marL="0" lvl="0" indent="0" algn="l" rtl="0">
                <a:spcBef>
                  <a:spcPts val="0"/>
                </a:spcBef>
                <a:spcAft>
                  <a:spcPts val="0"/>
                </a:spcAft>
                <a:buNone/>
              </a:pPr>
              <a:r>
                <a:rPr lang="en" sz="800">
                  <a:solidFill>
                    <a:srgbClr val="FFFFFF"/>
                  </a:solidFill>
                  <a:latin typeface="Roboto"/>
                  <a:ea typeface="Roboto"/>
                  <a:cs typeface="Roboto"/>
                  <a:sym typeface="Roboto"/>
                </a:rPr>
                <a:t>-</a:t>
              </a:r>
              <a:r>
                <a:rPr lang="en" sz="800" b="1">
                  <a:solidFill>
                    <a:srgbClr val="FFFFFF"/>
                  </a:solidFill>
                  <a:latin typeface="Roboto"/>
                  <a:ea typeface="Roboto"/>
                  <a:cs typeface="Roboto"/>
                  <a:sym typeface="Roboto"/>
                </a:rPr>
                <a:t>Outcome</a:t>
              </a:r>
              <a:r>
                <a:rPr lang="en" sz="800">
                  <a:solidFill>
                    <a:srgbClr val="FFFFFF"/>
                  </a:solidFill>
                  <a:latin typeface="Roboto"/>
                  <a:ea typeface="Roboto"/>
                  <a:cs typeface="Roboto"/>
                  <a:sym typeface="Roboto"/>
                </a:rPr>
                <a:t>: Improved resource allocation and crime prevention.</a:t>
              </a:r>
              <a:endParaRPr sz="800">
                <a:solidFill>
                  <a:srgbClr val="FFFFFF"/>
                </a:solidFill>
                <a:latin typeface="Roboto"/>
                <a:ea typeface="Roboto"/>
                <a:cs typeface="Roboto"/>
                <a:sym typeface="Roboto"/>
              </a:endParaRPr>
            </a:p>
          </p:txBody>
        </p:sp>
        <p:sp>
          <p:nvSpPr>
            <p:cNvPr id="926" name="Google Shape;926;p68"/>
            <p:cNvSpPr/>
            <p:nvPr/>
          </p:nvSpPr>
          <p:spPr>
            <a:xfrm>
              <a:off x="2465775" y="2422675"/>
              <a:ext cx="1332300" cy="285000"/>
            </a:xfrm>
            <a:prstGeom prst="round1Rect">
              <a:avLst>
                <a:gd name="adj" fmla="val 50000"/>
              </a:avLst>
            </a:prstGeom>
            <a:solidFill>
              <a:srgbClr val="801F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FFFFFF"/>
                  </a:solidFill>
                  <a:latin typeface="Roboto"/>
                  <a:ea typeface="Roboto"/>
                  <a:cs typeface="Roboto"/>
                  <a:sym typeface="Roboto"/>
                </a:rPr>
                <a:t>Deployment</a:t>
              </a:r>
              <a:endParaRPr sz="800" b="1">
                <a:solidFill>
                  <a:srgbClr val="FFFFFF"/>
                </a:solidFill>
              </a:endParaRPr>
            </a:p>
          </p:txBody>
        </p:sp>
      </p:grpSp>
      <p:grpSp>
        <p:nvGrpSpPr>
          <p:cNvPr id="927" name="Google Shape;927;p68"/>
          <p:cNvGrpSpPr/>
          <p:nvPr/>
        </p:nvGrpSpPr>
        <p:grpSpPr>
          <a:xfrm>
            <a:off x="615875" y="891450"/>
            <a:ext cx="3175200" cy="3175200"/>
            <a:chOff x="2820225" y="891450"/>
            <a:chExt cx="3175200" cy="3175200"/>
          </a:xfrm>
        </p:grpSpPr>
        <p:sp>
          <p:nvSpPr>
            <p:cNvPr id="928" name="Google Shape;928;p68"/>
            <p:cNvSpPr/>
            <p:nvPr/>
          </p:nvSpPr>
          <p:spPr>
            <a:xfrm rot="10800000">
              <a:off x="2820225" y="891450"/>
              <a:ext cx="3175200" cy="3175200"/>
            </a:xfrm>
            <a:prstGeom prst="blockArc">
              <a:avLst>
                <a:gd name="adj1" fmla="val 5399801"/>
                <a:gd name="adj2" fmla="val 3012680"/>
                <a:gd name="adj3" fmla="val 6939"/>
              </a:avLst>
            </a:prstGeom>
            <a:solidFill>
              <a:srgbClr val="ED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8"/>
            <p:cNvSpPr/>
            <p:nvPr/>
          </p:nvSpPr>
          <p:spPr>
            <a:xfrm rot="10800000">
              <a:off x="3175023" y="1179900"/>
              <a:ext cx="450600" cy="450600"/>
            </a:xfrm>
            <a:prstGeom prst="rtTriangle">
              <a:avLst/>
            </a:prstGeom>
            <a:solidFill>
              <a:srgbClr val="ED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68"/>
          <p:cNvGrpSpPr/>
          <p:nvPr/>
        </p:nvGrpSpPr>
        <p:grpSpPr>
          <a:xfrm>
            <a:off x="2528725" y="2422709"/>
            <a:ext cx="1729725" cy="1294221"/>
            <a:chOff x="5130375" y="2422675"/>
            <a:chExt cx="1332300" cy="1475400"/>
          </a:xfrm>
        </p:grpSpPr>
        <p:sp>
          <p:nvSpPr>
            <p:cNvPr id="931" name="Google Shape;931;p68"/>
            <p:cNvSpPr/>
            <p:nvPr/>
          </p:nvSpPr>
          <p:spPr>
            <a:xfrm>
              <a:off x="5130375" y="2707675"/>
              <a:ext cx="1332300" cy="1190400"/>
            </a:xfrm>
            <a:prstGeom prst="rect">
              <a:avLst/>
            </a:prstGeom>
            <a:solidFill>
              <a:srgbClr val="A7291E"/>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-Source: LAPD crime data (2020-present).</a:t>
              </a:r>
              <a:endParaRPr sz="800">
                <a:solidFill>
                  <a:srgbClr val="FFFFFF"/>
                </a:solidFill>
                <a:latin typeface="Roboto"/>
                <a:ea typeface="Roboto"/>
                <a:cs typeface="Roboto"/>
                <a:sym typeface="Roboto"/>
              </a:endParaRPr>
            </a:p>
            <a:p>
              <a:pPr marL="0" lvl="0" indent="0" algn="l" rtl="0">
                <a:spcBef>
                  <a:spcPts val="0"/>
                </a:spcBef>
                <a:spcAft>
                  <a:spcPts val="0"/>
                </a:spcAft>
                <a:buNone/>
              </a:pPr>
              <a:r>
                <a:rPr lang="en" sz="800">
                  <a:solidFill>
                    <a:srgbClr val="FFFFFF"/>
                  </a:solidFill>
                  <a:latin typeface="Roboto"/>
                  <a:ea typeface="Roboto"/>
                  <a:cs typeface="Roboto"/>
                  <a:sym typeface="Roboto"/>
                </a:rPr>
                <a:t>-Key Insights:</a:t>
              </a:r>
              <a:endParaRPr sz="800">
                <a:solidFill>
                  <a:srgbClr val="FFFFFF"/>
                </a:solidFill>
                <a:latin typeface="Roboto"/>
                <a:ea typeface="Roboto"/>
                <a:cs typeface="Roboto"/>
                <a:sym typeface="Roboto"/>
              </a:endParaRPr>
            </a:p>
            <a:p>
              <a:pPr marL="0" lvl="0" indent="0" algn="l" rtl="0">
                <a:spcBef>
                  <a:spcPts val="0"/>
                </a:spcBef>
                <a:spcAft>
                  <a:spcPts val="0"/>
                </a:spcAft>
                <a:buNone/>
              </a:pPr>
              <a:r>
                <a:rPr lang="en" sz="800">
                  <a:solidFill>
                    <a:srgbClr val="FFFFFF"/>
                  </a:solidFill>
                  <a:latin typeface="Roboto"/>
                  <a:ea typeface="Roboto"/>
                  <a:cs typeface="Roboto"/>
                  <a:sym typeface="Roboto"/>
                </a:rPr>
                <a:t>–Top crime: Vehicle theft.</a:t>
              </a:r>
              <a:endParaRPr sz="800">
                <a:solidFill>
                  <a:srgbClr val="FFFFFF"/>
                </a:solidFill>
                <a:latin typeface="Roboto"/>
                <a:ea typeface="Roboto"/>
                <a:cs typeface="Roboto"/>
                <a:sym typeface="Roboto"/>
              </a:endParaRPr>
            </a:p>
            <a:p>
              <a:pPr marL="0" lvl="0" indent="0" algn="l" rtl="0">
                <a:spcBef>
                  <a:spcPts val="0"/>
                </a:spcBef>
                <a:spcAft>
                  <a:spcPts val="0"/>
                </a:spcAft>
                <a:buNone/>
              </a:pPr>
              <a:r>
                <a:rPr lang="en" sz="800">
                  <a:solidFill>
                    <a:srgbClr val="FFFFFF"/>
                  </a:solidFill>
                  <a:latin typeface="Roboto"/>
                  <a:ea typeface="Roboto"/>
                  <a:cs typeface="Roboto"/>
                  <a:sym typeface="Roboto"/>
                </a:rPr>
                <a:t>–Hotspots: Central LA, 77th Street.</a:t>
              </a:r>
              <a:endParaRPr sz="800">
                <a:solidFill>
                  <a:srgbClr val="FFFFFF"/>
                </a:solidFill>
                <a:latin typeface="Roboto"/>
                <a:ea typeface="Roboto"/>
                <a:cs typeface="Roboto"/>
                <a:sym typeface="Roboto"/>
              </a:endParaRPr>
            </a:p>
            <a:p>
              <a:pPr marL="0" lvl="0" indent="0" algn="l" rtl="0">
                <a:spcBef>
                  <a:spcPts val="0"/>
                </a:spcBef>
                <a:spcAft>
                  <a:spcPts val="0"/>
                </a:spcAft>
                <a:buNone/>
              </a:pPr>
              <a:r>
                <a:rPr lang="en" sz="800">
                  <a:solidFill>
                    <a:srgbClr val="FFFFFF"/>
                  </a:solidFill>
                  <a:latin typeface="Roboto"/>
                  <a:ea typeface="Roboto"/>
                  <a:cs typeface="Roboto"/>
                  <a:sym typeface="Roboto"/>
                </a:rPr>
                <a:t>–Peak time: 11 AM - 12 PM.</a:t>
              </a:r>
              <a:endParaRPr sz="800">
                <a:solidFill>
                  <a:srgbClr val="FFFFFF"/>
                </a:solidFill>
                <a:latin typeface="Roboto"/>
                <a:ea typeface="Roboto"/>
                <a:cs typeface="Roboto"/>
                <a:sym typeface="Roboto"/>
              </a:endParaRPr>
            </a:p>
          </p:txBody>
        </p:sp>
        <p:sp>
          <p:nvSpPr>
            <p:cNvPr id="932" name="Google Shape;932;p68"/>
            <p:cNvSpPr/>
            <p:nvPr/>
          </p:nvSpPr>
          <p:spPr>
            <a:xfrm>
              <a:off x="5130375" y="2422675"/>
              <a:ext cx="1332300" cy="285000"/>
            </a:xfrm>
            <a:prstGeom prst="round1Rect">
              <a:avLst>
                <a:gd name="adj" fmla="val 50000"/>
              </a:avLst>
            </a:prstGeom>
            <a:solidFill>
              <a:srgbClr val="801F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FFFFFF"/>
                  </a:solidFill>
                  <a:latin typeface="Roboto"/>
                  <a:ea typeface="Roboto"/>
                  <a:cs typeface="Roboto"/>
                  <a:sym typeface="Roboto"/>
                </a:rPr>
                <a:t>Data Understanding</a:t>
              </a:r>
              <a:endParaRPr sz="800" b="1">
                <a:solidFill>
                  <a:srgbClr val="FFFFFF"/>
                </a:solidFill>
              </a:endParaRPr>
            </a:p>
          </p:txBody>
        </p:sp>
      </p:grpSp>
      <p:grpSp>
        <p:nvGrpSpPr>
          <p:cNvPr id="933" name="Google Shape;933;p68"/>
          <p:cNvGrpSpPr/>
          <p:nvPr/>
        </p:nvGrpSpPr>
        <p:grpSpPr>
          <a:xfrm>
            <a:off x="1593725" y="709250"/>
            <a:ext cx="1332300" cy="914700"/>
            <a:chOff x="3798075" y="709250"/>
            <a:chExt cx="1332300" cy="914700"/>
          </a:xfrm>
        </p:grpSpPr>
        <p:sp>
          <p:nvSpPr>
            <p:cNvPr id="934" name="Google Shape;934;p68"/>
            <p:cNvSpPr/>
            <p:nvPr/>
          </p:nvSpPr>
          <p:spPr>
            <a:xfrm>
              <a:off x="3798075" y="994250"/>
              <a:ext cx="1332300" cy="629700"/>
            </a:xfrm>
            <a:prstGeom prst="rect">
              <a:avLst/>
            </a:prstGeom>
            <a:solidFill>
              <a:srgbClr val="A7291E"/>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rgbClr val="FFFFFF"/>
                  </a:solidFill>
                  <a:latin typeface="Roboto"/>
                  <a:ea typeface="Roboto"/>
                  <a:cs typeface="Roboto"/>
                  <a:sym typeface="Roboto"/>
                </a:rPr>
                <a:t>Goal</a:t>
              </a:r>
              <a:r>
                <a:rPr lang="en" sz="800">
                  <a:solidFill>
                    <a:srgbClr val="FFFFFF"/>
                  </a:solidFill>
                  <a:latin typeface="Roboto"/>
                  <a:ea typeface="Roboto"/>
                  <a:cs typeface="Roboto"/>
                  <a:sym typeface="Roboto"/>
                </a:rPr>
                <a:t>: Predict crimes and identify hotspots to aid resource allocation.</a:t>
              </a:r>
              <a:endParaRPr>
                <a:solidFill>
                  <a:srgbClr val="FFFFFF"/>
                </a:solidFill>
              </a:endParaRPr>
            </a:p>
          </p:txBody>
        </p:sp>
        <p:sp>
          <p:nvSpPr>
            <p:cNvPr id="935" name="Google Shape;935;p68"/>
            <p:cNvSpPr/>
            <p:nvPr/>
          </p:nvSpPr>
          <p:spPr>
            <a:xfrm>
              <a:off x="3798075" y="709250"/>
              <a:ext cx="1332300" cy="285000"/>
            </a:xfrm>
            <a:prstGeom prst="round1Rect">
              <a:avLst>
                <a:gd name="adj" fmla="val 50000"/>
              </a:avLst>
            </a:prstGeom>
            <a:solidFill>
              <a:srgbClr val="801F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FFFFFF"/>
                  </a:solidFill>
                  <a:latin typeface="Roboto"/>
                  <a:ea typeface="Roboto"/>
                  <a:cs typeface="Roboto"/>
                  <a:sym typeface="Roboto"/>
                </a:rPr>
                <a:t>Business Understanding</a:t>
              </a:r>
              <a:endParaRPr sz="800" b="1">
                <a:solidFill>
                  <a:srgbClr val="FFFFFF"/>
                </a:solidFill>
              </a:endParaRPr>
            </a:p>
          </p:txBody>
        </p:sp>
      </p:grpSp>
      <p:grpSp>
        <p:nvGrpSpPr>
          <p:cNvPr id="936" name="Google Shape;936;p68"/>
          <p:cNvGrpSpPr/>
          <p:nvPr/>
        </p:nvGrpSpPr>
        <p:grpSpPr>
          <a:xfrm>
            <a:off x="261412" y="2422675"/>
            <a:ext cx="1577843" cy="1294200"/>
            <a:chOff x="2465775" y="2422675"/>
            <a:chExt cx="1332300" cy="1294200"/>
          </a:xfrm>
        </p:grpSpPr>
        <p:sp>
          <p:nvSpPr>
            <p:cNvPr id="937" name="Google Shape;937;p68"/>
            <p:cNvSpPr/>
            <p:nvPr/>
          </p:nvSpPr>
          <p:spPr>
            <a:xfrm>
              <a:off x="2465775" y="2707675"/>
              <a:ext cx="1332300" cy="1009200"/>
            </a:xfrm>
            <a:prstGeom prst="rect">
              <a:avLst/>
            </a:prstGeom>
            <a:solidFill>
              <a:srgbClr val="A7291E"/>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-Cleaned: Fixed missing values, standardized formats.</a:t>
              </a:r>
              <a:endParaRPr sz="800">
                <a:solidFill>
                  <a:srgbClr val="FFFFFF"/>
                </a:solidFill>
                <a:latin typeface="Roboto"/>
                <a:ea typeface="Roboto"/>
                <a:cs typeface="Roboto"/>
                <a:sym typeface="Roboto"/>
              </a:endParaRPr>
            </a:p>
            <a:p>
              <a:pPr marL="0" lvl="0" indent="0" algn="l" rtl="0">
                <a:spcBef>
                  <a:spcPts val="0"/>
                </a:spcBef>
                <a:spcAft>
                  <a:spcPts val="0"/>
                </a:spcAft>
                <a:buNone/>
              </a:pPr>
              <a:r>
                <a:rPr lang="en" sz="800">
                  <a:solidFill>
                    <a:srgbClr val="FFFFFF"/>
                  </a:solidFill>
                  <a:latin typeface="Roboto"/>
                  <a:ea typeface="Roboto"/>
                  <a:cs typeface="Roboto"/>
                  <a:sym typeface="Roboto"/>
                </a:rPr>
                <a:t>-Engineered: Time-of-day, day-of-week categories.</a:t>
              </a:r>
              <a:endParaRPr sz="800">
                <a:solidFill>
                  <a:srgbClr val="FFFFFF"/>
                </a:solidFill>
                <a:latin typeface="Roboto"/>
                <a:ea typeface="Roboto"/>
                <a:cs typeface="Roboto"/>
                <a:sym typeface="Roboto"/>
              </a:endParaRPr>
            </a:p>
            <a:p>
              <a:pPr marL="0" lvl="0" indent="0" algn="l" rtl="0">
                <a:spcBef>
                  <a:spcPts val="0"/>
                </a:spcBef>
                <a:spcAft>
                  <a:spcPts val="0"/>
                </a:spcAft>
                <a:buNone/>
              </a:pPr>
              <a:r>
                <a:rPr lang="en" sz="800">
                  <a:solidFill>
                    <a:srgbClr val="FFFFFF"/>
                  </a:solidFill>
                  <a:latin typeface="Roboto"/>
                  <a:ea typeface="Roboto"/>
                  <a:cs typeface="Roboto"/>
                  <a:sym typeface="Roboto"/>
                </a:rPr>
                <a:t>-Removed Outliers: Applied IQR method</a:t>
              </a:r>
              <a:endParaRPr sz="800">
                <a:solidFill>
                  <a:srgbClr val="FFFFFF"/>
                </a:solidFill>
                <a:latin typeface="Roboto"/>
                <a:ea typeface="Roboto"/>
                <a:cs typeface="Roboto"/>
                <a:sym typeface="Roboto"/>
              </a:endParaRPr>
            </a:p>
          </p:txBody>
        </p:sp>
        <p:sp>
          <p:nvSpPr>
            <p:cNvPr id="938" name="Google Shape;938;p68"/>
            <p:cNvSpPr/>
            <p:nvPr/>
          </p:nvSpPr>
          <p:spPr>
            <a:xfrm>
              <a:off x="2465775" y="2422675"/>
              <a:ext cx="1332300" cy="285000"/>
            </a:xfrm>
            <a:prstGeom prst="round1Rect">
              <a:avLst>
                <a:gd name="adj" fmla="val 50000"/>
              </a:avLst>
            </a:prstGeom>
            <a:solidFill>
              <a:srgbClr val="801F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FFFFFF"/>
                  </a:solidFill>
                  <a:latin typeface="Roboto"/>
                  <a:ea typeface="Roboto"/>
                  <a:cs typeface="Roboto"/>
                  <a:sym typeface="Roboto"/>
                </a:rPr>
                <a:t>Data Preparation</a:t>
              </a:r>
              <a:endParaRPr sz="800" b="1">
                <a:solidFill>
                  <a:srgbClr val="FFFFFF"/>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pic>
        <p:nvPicPr>
          <p:cNvPr id="1223" name="Google Shape;1223;p95"/>
          <p:cNvPicPr preferRelativeResize="0"/>
          <p:nvPr/>
        </p:nvPicPr>
        <p:blipFill>
          <a:blip r:embed="rId3">
            <a:alphaModFix/>
          </a:blip>
          <a:stretch>
            <a:fillRect/>
          </a:stretch>
        </p:blipFill>
        <p:spPr>
          <a:xfrm>
            <a:off x="720012" y="1019089"/>
            <a:ext cx="7703987" cy="3818126"/>
          </a:xfrm>
          <a:prstGeom prst="rect">
            <a:avLst/>
          </a:prstGeom>
          <a:noFill/>
          <a:ln>
            <a:noFill/>
          </a:ln>
        </p:spPr>
      </p:pic>
      <p:sp>
        <p:nvSpPr>
          <p:cNvPr id="1224" name="Google Shape;1224;p95"/>
          <p:cNvSpPr txBox="1">
            <a:spLocks noGrp="1"/>
          </p:cNvSpPr>
          <p:nvPr>
            <p:ph type="title"/>
          </p:nvPr>
        </p:nvSpPr>
        <p:spPr>
          <a:xfrm>
            <a:off x="620825" y="540000"/>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Classification Models - Comparing Original and Tuned Models</a:t>
            </a:r>
            <a:endParaRPr sz="2000"/>
          </a:p>
          <a:p>
            <a:pPr marL="0" lvl="0" indent="0" algn="l" rtl="0">
              <a:spcBef>
                <a:spcPts val="0"/>
              </a:spcBef>
              <a:spcAft>
                <a:spcPts val="0"/>
              </a:spcAft>
              <a:buNone/>
            </a:pPr>
            <a:endParaRPr sz="2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pic>
        <p:nvPicPr>
          <p:cNvPr id="1229" name="Google Shape;1229;p96"/>
          <p:cNvPicPr preferRelativeResize="0"/>
          <p:nvPr/>
        </p:nvPicPr>
        <p:blipFill>
          <a:blip r:embed="rId3">
            <a:alphaModFix/>
          </a:blip>
          <a:stretch>
            <a:fillRect/>
          </a:stretch>
        </p:blipFill>
        <p:spPr>
          <a:xfrm>
            <a:off x="722975" y="1019521"/>
            <a:ext cx="7703997" cy="3818131"/>
          </a:xfrm>
          <a:prstGeom prst="rect">
            <a:avLst/>
          </a:prstGeom>
          <a:noFill/>
          <a:ln>
            <a:noFill/>
          </a:ln>
        </p:spPr>
      </p:pic>
      <p:sp>
        <p:nvSpPr>
          <p:cNvPr id="1230" name="Google Shape;1230;p96"/>
          <p:cNvSpPr txBox="1">
            <a:spLocks noGrp="1"/>
          </p:cNvSpPr>
          <p:nvPr>
            <p:ph type="title"/>
          </p:nvPr>
        </p:nvSpPr>
        <p:spPr>
          <a:xfrm>
            <a:off x="620825" y="540000"/>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Classification Models - Comparing Original and Tuned Models</a:t>
            </a:r>
            <a:endParaRPr sz="2000"/>
          </a:p>
          <a:p>
            <a:pPr marL="0" lvl="0" indent="0" algn="l" rtl="0">
              <a:spcBef>
                <a:spcPts val="0"/>
              </a:spcBef>
              <a:spcAft>
                <a:spcPts val="0"/>
              </a:spcAft>
              <a:buNone/>
            </a:pPr>
            <a:endParaRPr sz="22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pic>
        <p:nvPicPr>
          <p:cNvPr id="1235" name="Google Shape;1235;p97"/>
          <p:cNvPicPr preferRelativeResize="0"/>
          <p:nvPr/>
        </p:nvPicPr>
        <p:blipFill>
          <a:blip r:embed="rId3">
            <a:alphaModFix/>
          </a:blip>
          <a:stretch>
            <a:fillRect/>
          </a:stretch>
        </p:blipFill>
        <p:spPr>
          <a:xfrm>
            <a:off x="717013" y="1017600"/>
            <a:ext cx="7709967" cy="3821102"/>
          </a:xfrm>
          <a:prstGeom prst="rect">
            <a:avLst/>
          </a:prstGeom>
          <a:noFill/>
          <a:ln>
            <a:noFill/>
          </a:ln>
        </p:spPr>
      </p:pic>
      <p:sp>
        <p:nvSpPr>
          <p:cNvPr id="1236" name="Google Shape;1236;p97"/>
          <p:cNvSpPr txBox="1">
            <a:spLocks noGrp="1"/>
          </p:cNvSpPr>
          <p:nvPr>
            <p:ph type="title"/>
          </p:nvPr>
        </p:nvSpPr>
        <p:spPr>
          <a:xfrm>
            <a:off x="620825" y="540000"/>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Classification Models - Comparing Original and Tuned Models</a:t>
            </a:r>
            <a:endParaRPr sz="2000"/>
          </a:p>
          <a:p>
            <a:pPr marL="0" lvl="0" indent="0" algn="l" rtl="0">
              <a:spcBef>
                <a:spcPts val="0"/>
              </a:spcBef>
              <a:spcAft>
                <a:spcPts val="0"/>
              </a:spcAft>
              <a:buNone/>
            </a:pPr>
            <a:endParaRPr sz="22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98"/>
          <p:cNvSpPr txBox="1">
            <a:spLocks noGrp="1"/>
          </p:cNvSpPr>
          <p:nvPr>
            <p:ph type="title"/>
          </p:nvPr>
        </p:nvSpPr>
        <p:spPr>
          <a:xfrm>
            <a:off x="620825" y="540000"/>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Key Insights Classification Models</a:t>
            </a:r>
            <a:endParaRPr sz="2200">
              <a:solidFill>
                <a:schemeClr val="dk1"/>
              </a:solidFill>
            </a:endParaRPr>
          </a:p>
        </p:txBody>
      </p:sp>
      <p:sp>
        <p:nvSpPr>
          <p:cNvPr id="1242" name="Google Shape;1242;p98"/>
          <p:cNvSpPr txBox="1"/>
          <p:nvPr/>
        </p:nvSpPr>
        <p:spPr>
          <a:xfrm>
            <a:off x="720000" y="1145250"/>
            <a:ext cx="7704000" cy="2853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just" rtl="0">
              <a:lnSpc>
                <a:spcPct val="115000"/>
              </a:lnSpc>
              <a:spcBef>
                <a:spcPts val="0"/>
              </a:spcBef>
              <a:spcAft>
                <a:spcPts val="0"/>
              </a:spcAft>
              <a:buSzPts val="1400"/>
              <a:buChar char="●"/>
            </a:pPr>
            <a:r>
              <a:rPr lang="en" b="1"/>
              <a:t>XGBoost</a:t>
            </a:r>
            <a:r>
              <a:rPr lang="en"/>
              <a:t> remains the best-performing model, consistently leading in all metrics after tuning.</a:t>
            </a:r>
            <a:endParaRPr/>
          </a:p>
          <a:p>
            <a:pPr marL="457200" lvl="0" indent="-317500" algn="just" rtl="0">
              <a:lnSpc>
                <a:spcPct val="115000"/>
              </a:lnSpc>
              <a:spcBef>
                <a:spcPts val="0"/>
              </a:spcBef>
              <a:spcAft>
                <a:spcPts val="0"/>
              </a:spcAft>
              <a:buSzPts val="1400"/>
              <a:buChar char="●"/>
            </a:pPr>
            <a:r>
              <a:rPr lang="en" b="1"/>
              <a:t>Random Forest</a:t>
            </a:r>
            <a:r>
              <a:rPr lang="en"/>
              <a:t> closely follows as a strong alternative, offering robust and balanced performance.</a:t>
            </a:r>
            <a:endParaRPr/>
          </a:p>
          <a:p>
            <a:pPr marL="457200" lvl="0" indent="-317500" algn="just" rtl="0">
              <a:lnSpc>
                <a:spcPct val="115000"/>
              </a:lnSpc>
              <a:spcBef>
                <a:spcPts val="0"/>
              </a:spcBef>
              <a:spcAft>
                <a:spcPts val="0"/>
              </a:spcAft>
              <a:buSzPts val="1400"/>
              <a:buChar char="●"/>
            </a:pPr>
            <a:r>
              <a:rPr lang="en" b="1"/>
              <a:t>Decision Tree</a:t>
            </a:r>
            <a:r>
              <a:rPr lang="en"/>
              <a:t> benefited the most from tuning, achieving notable improvements across all metrics.</a:t>
            </a:r>
            <a:endParaRPr/>
          </a:p>
          <a:p>
            <a:pPr marL="457200" lvl="0" indent="-317500" algn="just" rtl="0">
              <a:lnSpc>
                <a:spcPct val="115000"/>
              </a:lnSpc>
              <a:spcBef>
                <a:spcPts val="0"/>
              </a:spcBef>
              <a:spcAft>
                <a:spcPts val="0"/>
              </a:spcAft>
              <a:buSzPts val="1400"/>
              <a:buChar char="●"/>
            </a:pPr>
            <a:r>
              <a:rPr lang="en" b="1"/>
              <a:t>Naive Bayes</a:t>
            </a:r>
            <a:r>
              <a:rPr lang="en"/>
              <a:t>, despite tuning, is unsuitable for this dataset due to its inability to handle imbalanced classes effectively.</a:t>
            </a:r>
            <a:endParaRPr/>
          </a:p>
          <a:p>
            <a:pPr marL="457200" lvl="0" indent="-317500" algn="just" rtl="0">
              <a:lnSpc>
                <a:spcPct val="115000"/>
              </a:lnSpc>
              <a:spcBef>
                <a:spcPts val="0"/>
              </a:spcBef>
              <a:spcAft>
                <a:spcPts val="0"/>
              </a:spcAft>
              <a:buSzPts val="1400"/>
              <a:buChar char="●"/>
            </a:pPr>
            <a:r>
              <a:rPr lang="en"/>
              <a:t>Tuning improved both ensemble and non-ensemble models, with </a:t>
            </a:r>
            <a:r>
              <a:rPr lang="en" b="1"/>
              <a:t>XGBoost</a:t>
            </a:r>
            <a:r>
              <a:rPr lang="en"/>
              <a:t>, </a:t>
            </a:r>
            <a:r>
              <a:rPr lang="en" b="1"/>
              <a:t>Random Forest</a:t>
            </a:r>
            <a:r>
              <a:rPr lang="en"/>
              <a:t>, and </a:t>
            </a:r>
            <a:r>
              <a:rPr lang="en" b="1"/>
              <a:t>Decision Tree</a:t>
            </a:r>
            <a:r>
              <a:rPr lang="en"/>
              <a:t> emerging as the most reliable choices.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99"/>
          <p:cNvSpPr txBox="1">
            <a:spLocks noGrp="1"/>
          </p:cNvSpPr>
          <p:nvPr>
            <p:ph type="title"/>
          </p:nvPr>
        </p:nvSpPr>
        <p:spPr>
          <a:xfrm>
            <a:off x="620825" y="540000"/>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Time-Series Forecasting Model - Overview</a:t>
            </a:r>
            <a:endParaRPr sz="2200">
              <a:solidFill>
                <a:schemeClr val="dk1"/>
              </a:solidFill>
            </a:endParaRPr>
          </a:p>
        </p:txBody>
      </p:sp>
      <p:pic>
        <p:nvPicPr>
          <p:cNvPr id="1248" name="Google Shape;1248;p99"/>
          <p:cNvPicPr preferRelativeResize="0"/>
          <p:nvPr/>
        </p:nvPicPr>
        <p:blipFill>
          <a:blip r:embed="rId3">
            <a:alphaModFix/>
          </a:blip>
          <a:stretch>
            <a:fillRect/>
          </a:stretch>
        </p:blipFill>
        <p:spPr>
          <a:xfrm>
            <a:off x="583277" y="1017600"/>
            <a:ext cx="5893326" cy="2598100"/>
          </a:xfrm>
          <a:prstGeom prst="rect">
            <a:avLst/>
          </a:prstGeom>
          <a:noFill/>
          <a:ln>
            <a:noFill/>
          </a:ln>
        </p:spPr>
      </p:pic>
      <p:graphicFrame>
        <p:nvGraphicFramePr>
          <p:cNvPr id="1249" name="Google Shape;1249;p99"/>
          <p:cNvGraphicFramePr/>
          <p:nvPr/>
        </p:nvGraphicFramePr>
        <p:xfrm>
          <a:off x="6591438" y="1017588"/>
          <a:ext cx="3000000" cy="3000000"/>
        </p:xfrm>
        <a:graphic>
          <a:graphicData uri="http://schemas.openxmlformats.org/drawingml/2006/table">
            <a:tbl>
              <a:tblPr>
                <a:noFill/>
                <a:tableStyleId>{BD392D3C-7E11-49D4-8045-ED41DAD81BDA}</a:tableStyleId>
              </a:tblPr>
              <a:tblGrid>
                <a:gridCol w="1017650">
                  <a:extLst>
                    <a:ext uri="{9D8B030D-6E8A-4147-A177-3AD203B41FA5}">
                      <a16:colId xmlns:a16="http://schemas.microsoft.com/office/drawing/2014/main" val="20000"/>
                    </a:ext>
                  </a:extLst>
                </a:gridCol>
                <a:gridCol w="1017650">
                  <a:extLst>
                    <a:ext uri="{9D8B030D-6E8A-4147-A177-3AD203B41FA5}">
                      <a16:colId xmlns:a16="http://schemas.microsoft.com/office/drawing/2014/main" val="20001"/>
                    </a:ext>
                  </a:extLst>
                </a:gridCol>
              </a:tblGrid>
              <a:tr h="675150">
                <a:tc>
                  <a:txBody>
                    <a:bodyPr/>
                    <a:lstStyle/>
                    <a:p>
                      <a:pPr marL="0" lvl="0" indent="0" algn="ctr" rtl="0">
                        <a:spcBef>
                          <a:spcPts val="0"/>
                        </a:spcBef>
                        <a:spcAft>
                          <a:spcPts val="0"/>
                        </a:spcAft>
                        <a:buNone/>
                      </a:pPr>
                      <a:r>
                        <a:rPr lang="en" sz="1000" b="1">
                          <a:solidFill>
                            <a:srgbClr val="FFFFFF"/>
                          </a:solidFill>
                        </a:rPr>
                        <a:t>Evaluation Metrics</a:t>
                      </a:r>
                      <a:endParaRPr sz="1000" b="1">
                        <a:solidFill>
                          <a:srgbClr val="FFFFF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000" b="1">
                          <a:solidFill>
                            <a:srgbClr val="FFFFFF"/>
                          </a:solidFill>
                        </a:rPr>
                        <a:t>Value</a:t>
                      </a:r>
                      <a:endParaRPr sz="1000" b="1">
                        <a:solidFill>
                          <a:srgbClr val="FFFFF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692600">
                <a:tc>
                  <a:txBody>
                    <a:bodyPr/>
                    <a:lstStyle/>
                    <a:p>
                      <a:pPr marL="0" lvl="0" indent="0" algn="l" rtl="0">
                        <a:spcBef>
                          <a:spcPts val="0"/>
                        </a:spcBef>
                        <a:spcAft>
                          <a:spcPts val="0"/>
                        </a:spcAft>
                        <a:buNone/>
                      </a:pPr>
                      <a:r>
                        <a:rPr lang="en" sz="1000">
                          <a:solidFill>
                            <a:srgbClr val="FFFFFF"/>
                          </a:solidFill>
                        </a:rPr>
                        <a:t>Mean Absolute Error (MAE)</a:t>
                      </a:r>
                      <a:endParaRPr sz="1000">
                        <a:solidFill>
                          <a:srgbClr val="FFFFF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a:solidFill>
                            <a:srgbClr val="FFFFFF"/>
                          </a:solidFill>
                        </a:rPr>
                        <a:t>1673.52 crime</a:t>
                      </a:r>
                      <a:endParaRPr sz="1000">
                        <a:solidFill>
                          <a:srgbClr val="FFFFF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75150">
                <a:tc>
                  <a:txBody>
                    <a:bodyPr/>
                    <a:lstStyle/>
                    <a:p>
                      <a:pPr marL="0" lvl="0" indent="0" algn="l" rtl="0">
                        <a:spcBef>
                          <a:spcPts val="0"/>
                        </a:spcBef>
                        <a:spcAft>
                          <a:spcPts val="0"/>
                        </a:spcAft>
                        <a:buNone/>
                      </a:pPr>
                      <a:r>
                        <a:rPr lang="en" sz="1000">
                          <a:solidFill>
                            <a:srgbClr val="FFFFFF"/>
                          </a:solidFill>
                        </a:rPr>
                        <a:t>Mean Squared Error (MSE)</a:t>
                      </a:r>
                      <a:endParaRPr sz="1000">
                        <a:solidFill>
                          <a:srgbClr val="FFFFF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a:solidFill>
                            <a:srgbClr val="FFFFFF"/>
                          </a:solidFill>
                        </a:rPr>
                        <a:t> 3,124,829.16 crimes²</a:t>
                      </a:r>
                      <a:endParaRPr sz="1000">
                        <a:solidFill>
                          <a:srgbClr val="FFFFF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903225">
                <a:tc>
                  <a:txBody>
                    <a:bodyPr/>
                    <a:lstStyle/>
                    <a:p>
                      <a:pPr marL="0" lvl="0" indent="0" algn="l" rtl="0">
                        <a:spcBef>
                          <a:spcPts val="0"/>
                        </a:spcBef>
                        <a:spcAft>
                          <a:spcPts val="0"/>
                        </a:spcAft>
                        <a:buNone/>
                      </a:pPr>
                      <a:r>
                        <a:rPr lang="en" sz="1000">
                          <a:solidFill>
                            <a:srgbClr val="FFFFFF"/>
                          </a:solidFill>
                        </a:rPr>
                        <a:t>Root Mean Squared Error (RMSE)</a:t>
                      </a:r>
                      <a:endParaRPr sz="1000">
                        <a:solidFill>
                          <a:srgbClr val="FFFFF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a:solidFill>
                            <a:srgbClr val="FFFFFF"/>
                          </a:solidFill>
                        </a:rPr>
                        <a:t>1767.72 crimes</a:t>
                      </a:r>
                      <a:endParaRPr sz="1000">
                        <a:solidFill>
                          <a:srgbClr val="FFFFF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903225">
                <a:tc>
                  <a:txBody>
                    <a:bodyPr/>
                    <a:lstStyle/>
                    <a:p>
                      <a:pPr marL="0" lvl="0" indent="0" algn="l" rtl="0">
                        <a:spcBef>
                          <a:spcPts val="0"/>
                        </a:spcBef>
                        <a:spcAft>
                          <a:spcPts val="0"/>
                        </a:spcAft>
                        <a:buNone/>
                      </a:pPr>
                      <a:r>
                        <a:rPr lang="en" sz="1000">
                          <a:solidFill>
                            <a:srgbClr val="FFFFFF"/>
                          </a:solidFill>
                        </a:rPr>
                        <a:t>Mean Absolute Percentage Error (MAPE)</a:t>
                      </a:r>
                      <a:endParaRPr sz="1000">
                        <a:solidFill>
                          <a:srgbClr val="FFFFF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a:solidFill>
                            <a:srgbClr val="FFFFFF"/>
                          </a:solidFill>
                        </a:rPr>
                        <a:t>8.67%</a:t>
                      </a:r>
                      <a:endParaRPr sz="1000">
                        <a:solidFill>
                          <a:srgbClr val="FFFFF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bl>
          </a:graphicData>
        </a:graphic>
      </p:graphicFrame>
      <p:sp>
        <p:nvSpPr>
          <p:cNvPr id="1250" name="Google Shape;1250;p99"/>
          <p:cNvSpPr txBox="1"/>
          <p:nvPr/>
        </p:nvSpPr>
        <p:spPr>
          <a:xfrm>
            <a:off x="620825" y="3666350"/>
            <a:ext cx="5855700" cy="1200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1200"/>
              </a:spcBef>
              <a:spcAft>
                <a:spcPts val="0"/>
              </a:spcAft>
              <a:buNone/>
            </a:pPr>
            <a:r>
              <a:rPr lang="en" sz="1000" b="1"/>
              <a:t>RMSE as a Percentage of Average Crimes:</a:t>
            </a:r>
            <a:endParaRPr sz="1000" b="1"/>
          </a:p>
          <a:p>
            <a:pPr marL="457200" lvl="0" indent="-292100" algn="l" rtl="0">
              <a:lnSpc>
                <a:spcPct val="100000"/>
              </a:lnSpc>
              <a:spcBef>
                <a:spcPts val="1200"/>
              </a:spcBef>
              <a:spcAft>
                <a:spcPts val="0"/>
              </a:spcAft>
              <a:buSzPts val="1000"/>
              <a:buChar char="●"/>
            </a:pPr>
            <a:r>
              <a:rPr lang="en" sz="1000"/>
              <a:t>RMSE expressed as a percentage of the average monthly crimes (19,341.83).</a:t>
            </a:r>
            <a:endParaRPr sz="1000"/>
          </a:p>
          <a:p>
            <a:pPr marL="457200" lvl="0" indent="-292100" algn="l" rtl="0">
              <a:lnSpc>
                <a:spcPct val="100000"/>
              </a:lnSpc>
              <a:spcBef>
                <a:spcPts val="0"/>
              </a:spcBef>
              <a:spcAft>
                <a:spcPts val="0"/>
              </a:spcAft>
              <a:buSzPts val="1000"/>
              <a:buChar char="●"/>
            </a:pPr>
            <a:r>
              <a:rPr lang="en" sz="1000" b="1"/>
              <a:t>Percentage:</a:t>
            </a:r>
            <a:r>
              <a:rPr lang="en" sz="1000"/>
              <a:t> 9.14%.</a:t>
            </a:r>
            <a:endParaRPr sz="1000"/>
          </a:p>
          <a:p>
            <a:pPr marL="457200" lvl="0" indent="-292100" algn="l" rtl="0">
              <a:lnSpc>
                <a:spcPct val="100000"/>
              </a:lnSpc>
              <a:spcBef>
                <a:spcPts val="0"/>
              </a:spcBef>
              <a:spcAft>
                <a:spcPts val="0"/>
              </a:spcAft>
              <a:buSzPts val="1000"/>
              <a:buChar char="●"/>
            </a:pPr>
            <a:r>
              <a:rPr lang="en" sz="1000"/>
              <a:t>Indicates that forecast deviations are around 9.14% of the typical monthly crime count.</a:t>
            </a:r>
            <a:endParaRPr sz="1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00"/>
          <p:cNvSpPr txBox="1">
            <a:spLocks noGrp="1"/>
          </p:cNvSpPr>
          <p:nvPr>
            <p:ph type="title"/>
          </p:nvPr>
        </p:nvSpPr>
        <p:spPr>
          <a:xfrm>
            <a:off x="2666700" y="1519350"/>
            <a:ext cx="3810600" cy="21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a:t>Future Improvement</a:t>
            </a:r>
            <a:endParaRPr sz="41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101"/>
          <p:cNvSpPr txBox="1">
            <a:spLocks noGrp="1"/>
          </p:cNvSpPr>
          <p:nvPr>
            <p:ph type="title"/>
          </p:nvPr>
        </p:nvSpPr>
        <p:spPr>
          <a:xfrm>
            <a:off x="359900" y="426725"/>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Improvements that could be made to the models</a:t>
            </a:r>
            <a:endParaRPr sz="2200"/>
          </a:p>
        </p:txBody>
      </p:sp>
      <p:sp>
        <p:nvSpPr>
          <p:cNvPr id="1261" name="Google Shape;1261;p101"/>
          <p:cNvSpPr/>
          <p:nvPr/>
        </p:nvSpPr>
        <p:spPr>
          <a:xfrm>
            <a:off x="359900" y="898175"/>
            <a:ext cx="3297600" cy="477600"/>
          </a:xfrm>
          <a:prstGeom prst="homePlate">
            <a:avLst>
              <a:gd name="adj" fmla="val 50000"/>
            </a:avLst>
          </a:prstGeom>
          <a:solidFill>
            <a:srgbClr val="801F17"/>
          </a:solidFill>
          <a:ln>
            <a:noFill/>
          </a:ln>
        </p:spPr>
        <p:txBody>
          <a:bodyPr spcFirstLastPara="1" wrap="square" lIns="91425" tIns="91425" rIns="91425" bIns="91425" anchor="ctr" anchorCtr="0">
            <a:noAutofit/>
          </a:bodyPr>
          <a:lstStyle/>
          <a:p>
            <a:pPr marL="457200" lvl="0" indent="-317500" algn="l" rtl="0">
              <a:spcBef>
                <a:spcPts val="0"/>
              </a:spcBef>
              <a:spcAft>
                <a:spcPts val="0"/>
              </a:spcAft>
              <a:buClr>
                <a:srgbClr val="FFFFFF"/>
              </a:buClr>
              <a:buSzPts val="1400"/>
              <a:buFont typeface="Roboto"/>
              <a:buAutoNum type="arabicPeriod"/>
            </a:pPr>
            <a:r>
              <a:rPr lang="en" b="1">
                <a:solidFill>
                  <a:srgbClr val="FFFFFF"/>
                </a:solidFill>
                <a:latin typeface="Roboto"/>
                <a:ea typeface="Roboto"/>
                <a:cs typeface="Roboto"/>
                <a:sym typeface="Roboto"/>
              </a:rPr>
              <a:t>Hyperparameter Tuning</a:t>
            </a:r>
            <a:endParaRPr b="1">
              <a:solidFill>
                <a:srgbClr val="FFFFFF"/>
              </a:solidFill>
              <a:latin typeface="Roboto"/>
              <a:ea typeface="Roboto"/>
              <a:cs typeface="Roboto"/>
              <a:sym typeface="Roboto"/>
            </a:endParaRPr>
          </a:p>
        </p:txBody>
      </p:sp>
      <p:sp>
        <p:nvSpPr>
          <p:cNvPr id="1262" name="Google Shape;1262;p101"/>
          <p:cNvSpPr txBox="1"/>
          <p:nvPr/>
        </p:nvSpPr>
        <p:spPr>
          <a:xfrm>
            <a:off x="532925" y="1375763"/>
            <a:ext cx="7587300" cy="717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Limitations of Randomized Search include:</a:t>
            </a:r>
            <a:endParaRPr>
              <a:solidFill>
                <a:schemeClr val="dk1"/>
              </a:solidFill>
              <a:latin typeface="Barlow"/>
              <a:ea typeface="Barlow"/>
              <a:cs typeface="Barlow"/>
              <a:sym typeface="Barlow"/>
            </a:endParaRPr>
          </a:p>
        </p:txBody>
      </p:sp>
      <p:sp>
        <p:nvSpPr>
          <p:cNvPr id="1263" name="Google Shape;1263;p101"/>
          <p:cNvSpPr txBox="1"/>
          <p:nvPr/>
        </p:nvSpPr>
        <p:spPr>
          <a:xfrm>
            <a:off x="532925" y="1617088"/>
            <a:ext cx="8217300" cy="717000"/>
          </a:xfrm>
          <a:prstGeom prst="rect">
            <a:avLst/>
          </a:prstGeom>
          <a:noFill/>
          <a:ln>
            <a:noFill/>
          </a:ln>
        </p:spPr>
        <p:txBody>
          <a:bodyPr spcFirstLastPara="1" wrap="square" lIns="91425" tIns="91425" rIns="91425" bIns="91425" anchor="t" anchorCtr="0">
            <a:noAutofit/>
          </a:bodyPr>
          <a:lstStyle/>
          <a:p>
            <a:pPr marL="9144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Computationally intensive even for the less resource intensive option of the hyperparameter selection code (Randomized Search instead of Grid Search)</a:t>
            </a:r>
            <a:endParaRPr>
              <a:solidFill>
                <a:schemeClr val="dk1"/>
              </a:solidFill>
              <a:latin typeface="Barlow"/>
              <a:ea typeface="Barlow"/>
              <a:cs typeface="Barlow"/>
              <a:sym typeface="Barlow"/>
            </a:endParaRPr>
          </a:p>
        </p:txBody>
      </p:sp>
      <p:pic>
        <p:nvPicPr>
          <p:cNvPr id="1264" name="Google Shape;1264;p101"/>
          <p:cNvPicPr preferRelativeResize="0"/>
          <p:nvPr/>
        </p:nvPicPr>
        <p:blipFill>
          <a:blip r:embed="rId3">
            <a:alphaModFix/>
          </a:blip>
          <a:stretch>
            <a:fillRect/>
          </a:stretch>
        </p:blipFill>
        <p:spPr>
          <a:xfrm>
            <a:off x="2587527" y="2203575"/>
            <a:ext cx="3478100" cy="1262375"/>
          </a:xfrm>
          <a:prstGeom prst="rect">
            <a:avLst/>
          </a:prstGeom>
          <a:noFill/>
          <a:ln>
            <a:noFill/>
          </a:ln>
        </p:spPr>
      </p:pic>
      <p:sp>
        <p:nvSpPr>
          <p:cNvPr id="1265" name="Google Shape;1265;p101"/>
          <p:cNvSpPr txBox="1"/>
          <p:nvPr/>
        </p:nvSpPr>
        <p:spPr>
          <a:xfrm>
            <a:off x="612350" y="3576750"/>
            <a:ext cx="6379500" cy="744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Some future improvements include:</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9144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Subset Sampling</a:t>
            </a:r>
            <a:endParaRPr>
              <a:solidFill>
                <a:schemeClr val="dk1"/>
              </a:solidFill>
              <a:latin typeface="Barlow"/>
              <a:ea typeface="Barlow"/>
              <a:cs typeface="Barlow"/>
              <a:sym typeface="Barlow"/>
            </a:endParaRPr>
          </a:p>
          <a:p>
            <a:pPr marL="9144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Parallel Processing</a:t>
            </a:r>
            <a:endParaRPr>
              <a:solidFill>
                <a:schemeClr val="dk1"/>
              </a:solidFill>
              <a:latin typeface="Barlow"/>
              <a:ea typeface="Barlow"/>
              <a:cs typeface="Barlow"/>
              <a:sym typeface="Barlow"/>
            </a:endParaRPr>
          </a:p>
          <a:p>
            <a:pPr marL="9144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Early Stopping</a:t>
            </a:r>
            <a:endParaRPr>
              <a:solidFill>
                <a:schemeClr val="dk1"/>
              </a:solidFill>
              <a:latin typeface="Barlow"/>
              <a:ea typeface="Barlow"/>
              <a:cs typeface="Barlow"/>
              <a:sym typeface="Barlo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102"/>
          <p:cNvSpPr txBox="1">
            <a:spLocks noGrp="1"/>
          </p:cNvSpPr>
          <p:nvPr>
            <p:ph type="title"/>
          </p:nvPr>
        </p:nvSpPr>
        <p:spPr>
          <a:xfrm>
            <a:off x="359900" y="426725"/>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Improvements that could be made to the models</a:t>
            </a:r>
            <a:endParaRPr sz="2200"/>
          </a:p>
        </p:txBody>
      </p:sp>
      <p:sp>
        <p:nvSpPr>
          <p:cNvPr id="1271" name="Google Shape;1271;p102"/>
          <p:cNvSpPr/>
          <p:nvPr/>
        </p:nvSpPr>
        <p:spPr>
          <a:xfrm>
            <a:off x="359900" y="898175"/>
            <a:ext cx="3297600" cy="477600"/>
          </a:xfrm>
          <a:prstGeom prst="homePlate">
            <a:avLst>
              <a:gd name="adj" fmla="val 50000"/>
            </a:avLst>
          </a:prstGeom>
          <a:solidFill>
            <a:srgbClr val="801F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  2. 	Issue with Coordinates </a:t>
            </a:r>
            <a:endParaRPr b="1">
              <a:solidFill>
                <a:srgbClr val="FFFFFF"/>
              </a:solidFill>
              <a:latin typeface="Roboto"/>
              <a:ea typeface="Roboto"/>
              <a:cs typeface="Roboto"/>
              <a:sym typeface="Roboto"/>
            </a:endParaRPr>
          </a:p>
        </p:txBody>
      </p:sp>
      <p:sp>
        <p:nvSpPr>
          <p:cNvPr id="1272" name="Google Shape;1272;p102"/>
          <p:cNvSpPr txBox="1"/>
          <p:nvPr/>
        </p:nvSpPr>
        <p:spPr>
          <a:xfrm>
            <a:off x="287850" y="1474775"/>
            <a:ext cx="8238300" cy="1035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Coordinates for crime location in terms of latitude and longitude are not always considered as one parameter entity due to potential splitting of coordinates into 2 separate features  (either latitude or longitude only)  </a:t>
            </a:r>
            <a:endParaRPr>
              <a:solidFill>
                <a:schemeClr val="dk1"/>
              </a:solidFill>
              <a:latin typeface="Barlow"/>
              <a:ea typeface="Barlow"/>
              <a:cs typeface="Barlow"/>
              <a:sym typeface="Barlow"/>
            </a:endParaRPr>
          </a:p>
        </p:txBody>
      </p:sp>
      <p:sp>
        <p:nvSpPr>
          <p:cNvPr id="1273" name="Google Shape;1273;p102"/>
          <p:cNvSpPr txBox="1"/>
          <p:nvPr/>
        </p:nvSpPr>
        <p:spPr>
          <a:xfrm>
            <a:off x="2907000" y="2141224"/>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Roboto"/>
                <a:ea typeface="Roboto"/>
                <a:cs typeface="Roboto"/>
                <a:sym typeface="Roboto"/>
              </a:rPr>
              <a:t>Resolution</a:t>
            </a:r>
            <a:endParaRPr/>
          </a:p>
        </p:txBody>
      </p:sp>
      <p:sp>
        <p:nvSpPr>
          <p:cNvPr id="1274" name="Google Shape;1274;p102"/>
          <p:cNvSpPr txBox="1"/>
          <p:nvPr/>
        </p:nvSpPr>
        <p:spPr>
          <a:xfrm>
            <a:off x="303450" y="2509775"/>
            <a:ext cx="8537100" cy="667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Resolution could be achieved through combining both latitude and longitude into one parameter entity.</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p:txBody>
      </p:sp>
      <p:sp>
        <p:nvSpPr>
          <p:cNvPr id="1275" name="Google Shape;1275;p102"/>
          <p:cNvSpPr txBox="1"/>
          <p:nvPr/>
        </p:nvSpPr>
        <p:spPr>
          <a:xfrm>
            <a:off x="2907000" y="2842899"/>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Roboto"/>
                <a:ea typeface="Roboto"/>
                <a:cs typeface="Roboto"/>
                <a:sym typeface="Roboto"/>
              </a:rPr>
              <a:t>Example</a:t>
            </a:r>
            <a:endParaRPr/>
          </a:p>
        </p:txBody>
      </p:sp>
      <p:sp>
        <p:nvSpPr>
          <p:cNvPr id="1276" name="Google Shape;1276;p102"/>
          <p:cNvSpPr txBox="1"/>
          <p:nvPr/>
        </p:nvSpPr>
        <p:spPr>
          <a:xfrm>
            <a:off x="303450" y="3080225"/>
            <a:ext cx="3215100" cy="477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By using relative spatial position:</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p:txBody>
      </p:sp>
      <p:sp>
        <p:nvSpPr>
          <p:cNvPr id="1277" name="Google Shape;1277;p102"/>
          <p:cNvSpPr txBox="1"/>
          <p:nvPr/>
        </p:nvSpPr>
        <p:spPr>
          <a:xfrm>
            <a:off x="229000" y="3405850"/>
            <a:ext cx="3215100" cy="4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Barlow"/>
                <a:ea typeface="Barlow"/>
                <a:cs typeface="Barlow"/>
                <a:sym typeface="Barlow"/>
              </a:rPr>
              <a:t> 1.	Choose a reference point</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p:txBody>
      </p:sp>
      <p:sp>
        <p:nvSpPr>
          <p:cNvPr id="1278" name="Google Shape;1278;p102"/>
          <p:cNvSpPr txBox="1"/>
          <p:nvPr/>
        </p:nvSpPr>
        <p:spPr>
          <a:xfrm>
            <a:off x="3122100" y="3405850"/>
            <a:ext cx="2328600" cy="4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Barlow"/>
                <a:ea typeface="Barlow"/>
                <a:cs typeface="Barlow"/>
                <a:sym typeface="Barlow"/>
              </a:rPr>
              <a:t> 2.	Distance calculation.</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p:txBody>
      </p:sp>
      <p:sp>
        <p:nvSpPr>
          <p:cNvPr id="1279" name="Google Shape;1279;p102"/>
          <p:cNvSpPr txBox="1"/>
          <p:nvPr/>
        </p:nvSpPr>
        <p:spPr>
          <a:xfrm>
            <a:off x="5550750" y="3405850"/>
            <a:ext cx="3215100" cy="4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Barlow"/>
                <a:ea typeface="Barlow"/>
                <a:cs typeface="Barlow"/>
                <a:sym typeface="Barlow"/>
              </a:rPr>
              <a:t> 3.	Replace coordinates with   </a:t>
            </a:r>
            <a:endParaRPr>
              <a:solidFill>
                <a:schemeClr val="dk1"/>
              </a:solidFill>
              <a:latin typeface="Barlow"/>
              <a:ea typeface="Barlow"/>
              <a:cs typeface="Barlow"/>
              <a:sym typeface="Barlow"/>
            </a:endParaRPr>
          </a:p>
          <a:p>
            <a:pPr marL="0" lvl="0" indent="457200" algn="l" rtl="0">
              <a:spcBef>
                <a:spcPts val="0"/>
              </a:spcBef>
              <a:spcAft>
                <a:spcPts val="0"/>
              </a:spcAft>
              <a:buNone/>
            </a:pPr>
            <a:r>
              <a:rPr lang="en">
                <a:solidFill>
                  <a:schemeClr val="dk1"/>
                </a:solidFill>
                <a:latin typeface="Barlow"/>
                <a:ea typeface="Barlow"/>
                <a:cs typeface="Barlow"/>
                <a:sym typeface="Barlow"/>
              </a:rPr>
              <a:t>calculated distance</a:t>
            </a:r>
            <a:endParaRPr>
              <a:solidFill>
                <a:schemeClr val="dk1"/>
              </a:solidFill>
              <a:latin typeface="Barlow"/>
              <a:ea typeface="Barlow"/>
              <a:cs typeface="Barlow"/>
              <a:sym typeface="Barlow"/>
            </a:endParaRPr>
          </a:p>
        </p:txBody>
      </p:sp>
      <p:sp>
        <p:nvSpPr>
          <p:cNvPr id="1280" name="Google Shape;1280;p102"/>
          <p:cNvSpPr txBox="1"/>
          <p:nvPr/>
        </p:nvSpPr>
        <p:spPr>
          <a:xfrm>
            <a:off x="458575" y="3819475"/>
            <a:ext cx="2123700" cy="8118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Barlow"/>
              <a:buChar char="●"/>
            </a:pPr>
            <a:r>
              <a:rPr lang="en" sz="1200">
                <a:solidFill>
                  <a:schemeClr val="dk1"/>
                </a:solidFill>
                <a:latin typeface="Barlow"/>
                <a:ea typeface="Barlow"/>
                <a:cs typeface="Barlow"/>
                <a:sym typeface="Barlow"/>
              </a:rPr>
              <a:t>Meaningful reference point like central location etc.</a:t>
            </a:r>
            <a:endParaRPr sz="1200">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p:txBody>
      </p:sp>
      <p:sp>
        <p:nvSpPr>
          <p:cNvPr id="1281" name="Google Shape;1281;p102"/>
          <p:cNvSpPr txBox="1"/>
          <p:nvPr/>
        </p:nvSpPr>
        <p:spPr>
          <a:xfrm>
            <a:off x="3122100" y="3776725"/>
            <a:ext cx="2569800" cy="8973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Barlow"/>
              <a:buChar char="●"/>
            </a:pPr>
            <a:r>
              <a:rPr lang="en" sz="1200">
                <a:solidFill>
                  <a:schemeClr val="dk1"/>
                </a:solidFill>
                <a:latin typeface="Barlow"/>
                <a:ea typeface="Barlow"/>
                <a:cs typeface="Barlow"/>
                <a:sym typeface="Barlow"/>
              </a:rPr>
              <a:t>Different types of formula used like Haversine formula Euclidean distance depending on needs.</a:t>
            </a:r>
            <a:endParaRPr sz="1200">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p:txBody>
      </p:sp>
      <p:sp>
        <p:nvSpPr>
          <p:cNvPr id="1282" name="Google Shape;1282;p102"/>
          <p:cNvSpPr txBox="1"/>
          <p:nvPr/>
        </p:nvSpPr>
        <p:spPr>
          <a:xfrm>
            <a:off x="5756025" y="3883450"/>
            <a:ext cx="2569800" cy="8973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Barlow"/>
              <a:buChar char="●"/>
            </a:pPr>
            <a:r>
              <a:rPr lang="en" sz="1200">
                <a:solidFill>
                  <a:schemeClr val="dk1"/>
                </a:solidFill>
                <a:latin typeface="Barlow"/>
                <a:ea typeface="Barlow"/>
                <a:cs typeface="Barlow"/>
                <a:sym typeface="Barlow"/>
              </a:rPr>
              <a:t>Calculated distance added as new feature that can represent coordinates as one single parameter.</a:t>
            </a:r>
            <a:endParaRPr sz="1200">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103"/>
          <p:cNvSpPr txBox="1">
            <a:spLocks noGrp="1"/>
          </p:cNvSpPr>
          <p:nvPr>
            <p:ph type="title"/>
          </p:nvPr>
        </p:nvSpPr>
        <p:spPr>
          <a:xfrm>
            <a:off x="2666700" y="1519350"/>
            <a:ext cx="3810600" cy="21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a:t>Deployment</a:t>
            </a:r>
            <a:endParaRPr sz="41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104"/>
          <p:cNvSpPr txBox="1">
            <a:spLocks noGrp="1"/>
          </p:cNvSpPr>
          <p:nvPr>
            <p:ph type="title"/>
          </p:nvPr>
        </p:nvSpPr>
        <p:spPr>
          <a:xfrm>
            <a:off x="289100" y="493075"/>
            <a:ext cx="2360400" cy="572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t>Deployment</a:t>
            </a:r>
            <a:endParaRPr sz="2200"/>
          </a:p>
        </p:txBody>
      </p:sp>
      <p:sp>
        <p:nvSpPr>
          <p:cNvPr id="1293" name="Google Shape;1293;p104"/>
          <p:cNvSpPr txBox="1"/>
          <p:nvPr/>
        </p:nvSpPr>
        <p:spPr>
          <a:xfrm>
            <a:off x="289100" y="1229200"/>
            <a:ext cx="3276000" cy="21063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rgbClr val="A7291E"/>
              </a:buClr>
              <a:buSzPts val="1100"/>
              <a:buFont typeface="Roboto"/>
              <a:buChar char="●"/>
            </a:pPr>
            <a:r>
              <a:rPr lang="en" sz="1100" b="1">
                <a:solidFill>
                  <a:srgbClr val="A7291E"/>
                </a:solidFill>
                <a:latin typeface="Roboto"/>
                <a:ea typeface="Roboto"/>
                <a:cs typeface="Roboto"/>
                <a:sym typeface="Roboto"/>
              </a:rPr>
              <a:t>Deployment : Using Flask</a:t>
            </a:r>
            <a:endParaRPr sz="1100" b="1">
              <a:solidFill>
                <a:srgbClr val="A7291E"/>
              </a:solidFill>
              <a:latin typeface="Roboto"/>
              <a:ea typeface="Roboto"/>
              <a:cs typeface="Roboto"/>
              <a:sym typeface="Roboto"/>
            </a:endParaRPr>
          </a:p>
          <a:p>
            <a:pPr marL="457200" lvl="0" indent="-298450" algn="l" rtl="0">
              <a:lnSpc>
                <a:spcPct val="115000"/>
              </a:lnSpc>
              <a:spcBef>
                <a:spcPts val="0"/>
              </a:spcBef>
              <a:spcAft>
                <a:spcPts val="0"/>
              </a:spcAft>
              <a:buClr>
                <a:srgbClr val="A7291E"/>
              </a:buClr>
              <a:buSzPts val="1100"/>
              <a:buFont typeface="Roboto"/>
              <a:buChar char="●"/>
            </a:pPr>
            <a:r>
              <a:rPr lang="en" sz="1100" b="1">
                <a:solidFill>
                  <a:srgbClr val="A7291E"/>
                </a:solidFill>
                <a:latin typeface="Roboto"/>
                <a:ea typeface="Roboto"/>
                <a:cs typeface="Roboto"/>
                <a:sym typeface="Roboto"/>
              </a:rPr>
              <a:t>Highest Accuracy Model is Used which is XGBoost</a:t>
            </a:r>
            <a:endParaRPr sz="1100" b="1">
              <a:solidFill>
                <a:srgbClr val="A7291E"/>
              </a:solidFill>
              <a:latin typeface="Roboto"/>
              <a:ea typeface="Roboto"/>
              <a:cs typeface="Roboto"/>
              <a:sym typeface="Roboto"/>
            </a:endParaRPr>
          </a:p>
          <a:p>
            <a:pPr marL="457200" lvl="0" indent="-298450" algn="l" rtl="0">
              <a:lnSpc>
                <a:spcPct val="115000"/>
              </a:lnSpc>
              <a:spcBef>
                <a:spcPts val="0"/>
              </a:spcBef>
              <a:spcAft>
                <a:spcPts val="0"/>
              </a:spcAft>
              <a:buClr>
                <a:srgbClr val="A7291E"/>
              </a:buClr>
              <a:buSzPts val="1100"/>
              <a:buFont typeface="Roboto"/>
              <a:buChar char="●"/>
            </a:pPr>
            <a:r>
              <a:rPr lang="en" sz="1100" b="1">
                <a:solidFill>
                  <a:srgbClr val="A7291E"/>
                </a:solidFill>
                <a:latin typeface="Roboto"/>
                <a:ea typeface="Roboto"/>
                <a:cs typeface="Roboto"/>
                <a:sym typeface="Roboto"/>
              </a:rPr>
              <a:t>The model are save as .pkl file and are Load to the flask application.</a:t>
            </a:r>
            <a:endParaRPr sz="1100" b="1">
              <a:solidFill>
                <a:srgbClr val="A7291E"/>
              </a:solidFill>
              <a:latin typeface="Roboto"/>
              <a:ea typeface="Roboto"/>
              <a:cs typeface="Roboto"/>
              <a:sym typeface="Roboto"/>
            </a:endParaRPr>
          </a:p>
          <a:p>
            <a:pPr marL="457200" lvl="0" indent="-298450" algn="l" rtl="0">
              <a:lnSpc>
                <a:spcPct val="115000"/>
              </a:lnSpc>
              <a:spcBef>
                <a:spcPts val="0"/>
              </a:spcBef>
              <a:spcAft>
                <a:spcPts val="0"/>
              </a:spcAft>
              <a:buClr>
                <a:srgbClr val="A7291E"/>
              </a:buClr>
              <a:buSzPts val="1100"/>
              <a:buFont typeface="Roboto"/>
              <a:buChar char="●"/>
            </a:pPr>
            <a:r>
              <a:rPr lang="en" sz="1100" b="1">
                <a:solidFill>
                  <a:srgbClr val="A7291E"/>
                </a:solidFill>
                <a:latin typeface="Roboto"/>
                <a:ea typeface="Roboto"/>
                <a:cs typeface="Roboto"/>
                <a:sym typeface="Roboto"/>
              </a:rPr>
              <a:t>Html template are created for user interaction.</a:t>
            </a:r>
            <a:endParaRPr sz="1100" b="1">
              <a:solidFill>
                <a:srgbClr val="A7291E"/>
              </a:solidFill>
              <a:latin typeface="Roboto"/>
              <a:ea typeface="Roboto"/>
              <a:cs typeface="Roboto"/>
              <a:sym typeface="Roboto"/>
            </a:endParaRPr>
          </a:p>
          <a:p>
            <a:pPr marL="457200" lvl="0" indent="-298450" algn="l" rtl="0">
              <a:lnSpc>
                <a:spcPct val="115000"/>
              </a:lnSpc>
              <a:spcBef>
                <a:spcPts val="0"/>
              </a:spcBef>
              <a:spcAft>
                <a:spcPts val="0"/>
              </a:spcAft>
              <a:buClr>
                <a:srgbClr val="A7291E"/>
              </a:buClr>
              <a:buSzPts val="1100"/>
              <a:buFont typeface="Roboto"/>
              <a:buChar char="●"/>
            </a:pPr>
            <a:r>
              <a:rPr lang="en" sz="1100" b="1">
                <a:solidFill>
                  <a:srgbClr val="A7291E"/>
                </a:solidFill>
                <a:latin typeface="Roboto"/>
                <a:ea typeface="Roboto"/>
                <a:cs typeface="Roboto"/>
                <a:sym typeface="Roboto"/>
              </a:rPr>
              <a:t>Flask App allows us to handle HTTP request to process user input and return results.</a:t>
            </a:r>
            <a:endParaRPr sz="1100" b="1">
              <a:solidFill>
                <a:srgbClr val="A7291E"/>
              </a:solidFill>
              <a:latin typeface="Roboto"/>
              <a:ea typeface="Roboto"/>
              <a:cs typeface="Roboto"/>
              <a:sym typeface="Roboto"/>
            </a:endParaRPr>
          </a:p>
        </p:txBody>
      </p:sp>
      <p:sp>
        <p:nvSpPr>
          <p:cNvPr id="1294" name="Google Shape;1294;p104"/>
          <p:cNvSpPr/>
          <p:nvPr/>
        </p:nvSpPr>
        <p:spPr>
          <a:xfrm>
            <a:off x="330750" y="3486575"/>
            <a:ext cx="866100" cy="712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Barlow"/>
                <a:ea typeface="Barlow"/>
                <a:cs typeface="Barlow"/>
                <a:sym typeface="Barlow"/>
              </a:rPr>
              <a:t>FrontEnd</a:t>
            </a:r>
            <a:endParaRPr sz="1200">
              <a:latin typeface="Barlow"/>
              <a:ea typeface="Barlow"/>
              <a:cs typeface="Barlow"/>
              <a:sym typeface="Barlow"/>
            </a:endParaRPr>
          </a:p>
          <a:p>
            <a:pPr marL="0" lvl="0" indent="0" algn="ctr" rtl="0">
              <a:spcBef>
                <a:spcPts val="0"/>
              </a:spcBef>
              <a:spcAft>
                <a:spcPts val="0"/>
              </a:spcAft>
              <a:buNone/>
            </a:pPr>
            <a:r>
              <a:rPr lang="en" sz="1200">
                <a:latin typeface="Barlow"/>
                <a:ea typeface="Barlow"/>
                <a:cs typeface="Barlow"/>
                <a:sym typeface="Barlow"/>
              </a:rPr>
              <a:t>(Html)</a:t>
            </a:r>
            <a:endParaRPr sz="1200">
              <a:latin typeface="Barlow"/>
              <a:ea typeface="Barlow"/>
              <a:cs typeface="Barlow"/>
              <a:sym typeface="Barlow"/>
            </a:endParaRPr>
          </a:p>
        </p:txBody>
      </p:sp>
      <p:sp>
        <p:nvSpPr>
          <p:cNvPr id="1295" name="Google Shape;1295;p104"/>
          <p:cNvSpPr/>
          <p:nvPr/>
        </p:nvSpPr>
        <p:spPr>
          <a:xfrm>
            <a:off x="1654350" y="3486575"/>
            <a:ext cx="777300" cy="712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Barlow"/>
              <a:ea typeface="Barlow"/>
              <a:cs typeface="Barlow"/>
              <a:sym typeface="Barlow"/>
            </a:endParaRPr>
          </a:p>
        </p:txBody>
      </p:sp>
      <p:pic>
        <p:nvPicPr>
          <p:cNvPr id="1296" name="Google Shape;1296;p104"/>
          <p:cNvPicPr preferRelativeResize="0"/>
          <p:nvPr/>
        </p:nvPicPr>
        <p:blipFill>
          <a:blip r:embed="rId3">
            <a:alphaModFix/>
          </a:blip>
          <a:stretch>
            <a:fillRect/>
          </a:stretch>
        </p:blipFill>
        <p:spPr>
          <a:xfrm>
            <a:off x="1718588" y="3516138"/>
            <a:ext cx="653676" cy="653676"/>
          </a:xfrm>
          <a:prstGeom prst="rect">
            <a:avLst/>
          </a:prstGeom>
          <a:noFill/>
          <a:ln>
            <a:noFill/>
          </a:ln>
        </p:spPr>
      </p:pic>
      <p:sp>
        <p:nvSpPr>
          <p:cNvPr id="1297" name="Google Shape;1297;p104"/>
          <p:cNvSpPr/>
          <p:nvPr/>
        </p:nvSpPr>
        <p:spPr>
          <a:xfrm>
            <a:off x="2889150" y="3486575"/>
            <a:ext cx="1020600" cy="712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Barlow"/>
                <a:ea typeface="Barlow"/>
                <a:cs typeface="Barlow"/>
                <a:sym typeface="Barlow"/>
              </a:rPr>
              <a:t>ML Model </a:t>
            </a:r>
            <a:endParaRPr sz="1000">
              <a:latin typeface="Barlow"/>
              <a:ea typeface="Barlow"/>
              <a:cs typeface="Barlow"/>
              <a:sym typeface="Barlow"/>
            </a:endParaRPr>
          </a:p>
          <a:p>
            <a:pPr marL="0" lvl="0" indent="0" algn="ctr" rtl="0">
              <a:spcBef>
                <a:spcPts val="0"/>
              </a:spcBef>
              <a:spcAft>
                <a:spcPts val="0"/>
              </a:spcAft>
              <a:buNone/>
            </a:pPr>
            <a:r>
              <a:rPr lang="en" sz="1000">
                <a:latin typeface="Barlow"/>
                <a:ea typeface="Barlow"/>
                <a:cs typeface="Barlow"/>
                <a:sym typeface="Barlow"/>
              </a:rPr>
              <a:t>(XGboost)</a:t>
            </a:r>
            <a:endParaRPr sz="1000">
              <a:latin typeface="Barlow"/>
              <a:ea typeface="Barlow"/>
              <a:cs typeface="Barlow"/>
              <a:sym typeface="Barlow"/>
            </a:endParaRPr>
          </a:p>
        </p:txBody>
      </p:sp>
      <p:cxnSp>
        <p:nvCxnSpPr>
          <p:cNvPr id="1298" name="Google Shape;1298;p104"/>
          <p:cNvCxnSpPr/>
          <p:nvPr/>
        </p:nvCxnSpPr>
        <p:spPr>
          <a:xfrm>
            <a:off x="1200775" y="3637475"/>
            <a:ext cx="460200" cy="0"/>
          </a:xfrm>
          <a:prstGeom prst="straightConnector1">
            <a:avLst/>
          </a:prstGeom>
          <a:noFill/>
          <a:ln w="9525" cap="flat" cmpd="sng">
            <a:solidFill>
              <a:schemeClr val="dk2"/>
            </a:solidFill>
            <a:prstDash val="solid"/>
            <a:round/>
            <a:headEnd type="none" w="med" len="med"/>
            <a:tailEnd type="triangle" w="med" len="med"/>
          </a:ln>
        </p:spPr>
      </p:cxnSp>
      <p:cxnSp>
        <p:nvCxnSpPr>
          <p:cNvPr id="1299" name="Google Shape;1299;p104"/>
          <p:cNvCxnSpPr/>
          <p:nvPr/>
        </p:nvCxnSpPr>
        <p:spPr>
          <a:xfrm>
            <a:off x="2431650" y="3637475"/>
            <a:ext cx="460200" cy="0"/>
          </a:xfrm>
          <a:prstGeom prst="straightConnector1">
            <a:avLst/>
          </a:prstGeom>
          <a:noFill/>
          <a:ln w="9525" cap="flat" cmpd="sng">
            <a:solidFill>
              <a:schemeClr val="dk2"/>
            </a:solidFill>
            <a:prstDash val="solid"/>
            <a:round/>
            <a:headEnd type="none" w="med" len="med"/>
            <a:tailEnd type="triangle" w="med" len="med"/>
          </a:ln>
        </p:spPr>
      </p:cxnSp>
      <p:cxnSp>
        <p:nvCxnSpPr>
          <p:cNvPr id="1300" name="Google Shape;1300;p104"/>
          <p:cNvCxnSpPr/>
          <p:nvPr/>
        </p:nvCxnSpPr>
        <p:spPr>
          <a:xfrm flipH="1">
            <a:off x="2399475" y="3974425"/>
            <a:ext cx="486000" cy="6600"/>
          </a:xfrm>
          <a:prstGeom prst="straightConnector1">
            <a:avLst/>
          </a:prstGeom>
          <a:noFill/>
          <a:ln w="9525" cap="flat" cmpd="sng">
            <a:solidFill>
              <a:schemeClr val="dk2"/>
            </a:solidFill>
            <a:prstDash val="solid"/>
            <a:round/>
            <a:headEnd type="none" w="med" len="med"/>
            <a:tailEnd type="triangle" w="med" len="med"/>
          </a:ln>
        </p:spPr>
      </p:cxnSp>
      <p:cxnSp>
        <p:nvCxnSpPr>
          <p:cNvPr id="1301" name="Google Shape;1301;p104"/>
          <p:cNvCxnSpPr/>
          <p:nvPr/>
        </p:nvCxnSpPr>
        <p:spPr>
          <a:xfrm rot="10800000">
            <a:off x="1196850" y="3974425"/>
            <a:ext cx="440700" cy="0"/>
          </a:xfrm>
          <a:prstGeom prst="straightConnector1">
            <a:avLst/>
          </a:prstGeom>
          <a:noFill/>
          <a:ln w="9525" cap="flat" cmpd="sng">
            <a:solidFill>
              <a:schemeClr val="dk2"/>
            </a:solidFill>
            <a:prstDash val="solid"/>
            <a:round/>
            <a:headEnd type="none" w="med" len="med"/>
            <a:tailEnd type="triangle" w="med" len="med"/>
          </a:ln>
        </p:spPr>
      </p:cxnSp>
      <p:sp>
        <p:nvSpPr>
          <p:cNvPr id="1302" name="Google Shape;1302;p104"/>
          <p:cNvSpPr txBox="1"/>
          <p:nvPr/>
        </p:nvSpPr>
        <p:spPr>
          <a:xfrm>
            <a:off x="942450" y="3392525"/>
            <a:ext cx="94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Barlow"/>
                <a:ea typeface="Barlow"/>
                <a:cs typeface="Barlow"/>
                <a:sym typeface="Barlow"/>
              </a:rPr>
              <a:t>Input</a:t>
            </a:r>
            <a:endParaRPr sz="1000">
              <a:latin typeface="Barlow"/>
              <a:ea typeface="Barlow"/>
              <a:cs typeface="Barlow"/>
              <a:sym typeface="Barlow"/>
            </a:endParaRPr>
          </a:p>
        </p:txBody>
      </p:sp>
      <p:sp>
        <p:nvSpPr>
          <p:cNvPr id="1303" name="Google Shape;1303;p104"/>
          <p:cNvSpPr txBox="1"/>
          <p:nvPr/>
        </p:nvSpPr>
        <p:spPr>
          <a:xfrm>
            <a:off x="2187000" y="3392525"/>
            <a:ext cx="94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Barlow"/>
                <a:ea typeface="Barlow"/>
                <a:cs typeface="Barlow"/>
                <a:sym typeface="Barlow"/>
              </a:rPr>
              <a:t>Input</a:t>
            </a:r>
            <a:endParaRPr sz="1000">
              <a:latin typeface="Barlow"/>
              <a:ea typeface="Barlow"/>
              <a:cs typeface="Barlow"/>
              <a:sym typeface="Barlow"/>
            </a:endParaRPr>
          </a:p>
        </p:txBody>
      </p:sp>
      <p:sp>
        <p:nvSpPr>
          <p:cNvPr id="1304" name="Google Shape;1304;p104"/>
          <p:cNvSpPr txBox="1"/>
          <p:nvPr/>
        </p:nvSpPr>
        <p:spPr>
          <a:xfrm>
            <a:off x="2151450" y="3882425"/>
            <a:ext cx="1020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Barlow"/>
                <a:ea typeface="Barlow"/>
                <a:cs typeface="Barlow"/>
                <a:sym typeface="Barlow"/>
              </a:rPr>
              <a:t>output</a:t>
            </a:r>
            <a:endParaRPr sz="1000">
              <a:latin typeface="Barlow"/>
              <a:ea typeface="Barlow"/>
              <a:cs typeface="Barlow"/>
              <a:sym typeface="Barlow"/>
            </a:endParaRPr>
          </a:p>
        </p:txBody>
      </p:sp>
      <p:sp>
        <p:nvSpPr>
          <p:cNvPr id="1305" name="Google Shape;1305;p104"/>
          <p:cNvSpPr txBox="1"/>
          <p:nvPr/>
        </p:nvSpPr>
        <p:spPr>
          <a:xfrm>
            <a:off x="920575" y="3882425"/>
            <a:ext cx="1020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Barlow"/>
                <a:ea typeface="Barlow"/>
                <a:cs typeface="Barlow"/>
                <a:sym typeface="Barlow"/>
              </a:rPr>
              <a:t>output</a:t>
            </a:r>
            <a:endParaRPr sz="1000">
              <a:latin typeface="Barlow"/>
              <a:ea typeface="Barlow"/>
              <a:cs typeface="Barlow"/>
              <a:sym typeface="Barlow"/>
            </a:endParaRPr>
          </a:p>
        </p:txBody>
      </p:sp>
      <p:pic>
        <p:nvPicPr>
          <p:cNvPr id="1306" name="Google Shape;1306;p104"/>
          <p:cNvPicPr preferRelativeResize="0"/>
          <p:nvPr/>
        </p:nvPicPr>
        <p:blipFill>
          <a:blip r:embed="rId4">
            <a:alphaModFix/>
          </a:blip>
          <a:stretch>
            <a:fillRect/>
          </a:stretch>
        </p:blipFill>
        <p:spPr>
          <a:xfrm>
            <a:off x="3958500" y="443975"/>
            <a:ext cx="4929449" cy="4483569"/>
          </a:xfrm>
          <a:prstGeom prst="rect">
            <a:avLst/>
          </a:prstGeom>
          <a:noFill/>
          <a:ln w="9525" cap="flat" cmpd="sng">
            <a:solidFill>
              <a:schemeClr val="dk2"/>
            </a:solidFill>
            <a:prstDash val="solid"/>
            <a:round/>
            <a:headEnd type="none" w="sm" len="sm"/>
            <a:tailEnd type="none" w="sm" len="sm"/>
          </a:ln>
        </p:spPr>
      </p:pic>
      <p:sp>
        <p:nvSpPr>
          <p:cNvPr id="1307" name="Google Shape;1307;p104"/>
          <p:cNvSpPr/>
          <p:nvPr/>
        </p:nvSpPr>
        <p:spPr>
          <a:xfrm>
            <a:off x="5519900" y="4660550"/>
            <a:ext cx="1717200" cy="239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pic>
        <p:nvPicPr>
          <p:cNvPr id="943" name="Google Shape;943;p69"/>
          <p:cNvPicPr preferRelativeResize="0"/>
          <p:nvPr/>
        </p:nvPicPr>
        <p:blipFill>
          <a:blip r:embed="rId3">
            <a:alphaModFix/>
          </a:blip>
          <a:stretch>
            <a:fillRect/>
          </a:stretch>
        </p:blipFill>
        <p:spPr>
          <a:xfrm>
            <a:off x="2792600" y="502875"/>
            <a:ext cx="6002075" cy="4318800"/>
          </a:xfrm>
          <a:prstGeom prst="rect">
            <a:avLst/>
          </a:prstGeom>
          <a:noFill/>
          <a:ln w="9525" cap="flat" cmpd="sng">
            <a:solidFill>
              <a:srgbClr val="191919"/>
            </a:solidFill>
            <a:prstDash val="solid"/>
            <a:round/>
            <a:headEnd type="none" w="sm" len="sm"/>
            <a:tailEnd type="none" w="sm" len="sm"/>
          </a:ln>
        </p:spPr>
      </p:pic>
      <p:sp>
        <p:nvSpPr>
          <p:cNvPr id="944" name="Google Shape;944;p69"/>
          <p:cNvSpPr txBox="1"/>
          <p:nvPr/>
        </p:nvSpPr>
        <p:spPr>
          <a:xfrm>
            <a:off x="404475" y="2340900"/>
            <a:ext cx="229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Barlow"/>
                <a:ea typeface="Barlow"/>
                <a:cs typeface="Barlow"/>
                <a:sym typeface="Barlow"/>
              </a:rPr>
              <a:t>DATA DESCRIPTION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05"/>
          <p:cNvSpPr txBox="1">
            <a:spLocks noGrp="1"/>
          </p:cNvSpPr>
          <p:nvPr>
            <p:ph type="subTitle" idx="4294967295"/>
          </p:nvPr>
        </p:nvSpPr>
        <p:spPr>
          <a:xfrm>
            <a:off x="713650" y="2452652"/>
            <a:ext cx="3852000" cy="10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Does Anyone Have any Question ?</a:t>
            </a:r>
            <a:endParaRPr sz="1800">
              <a:solidFill>
                <a:schemeClr val="dk1"/>
              </a:solidFill>
            </a:endParaRPr>
          </a:p>
        </p:txBody>
      </p:sp>
      <p:sp>
        <p:nvSpPr>
          <p:cNvPr id="1313" name="Google Shape;1313;p105"/>
          <p:cNvSpPr txBox="1">
            <a:spLocks noGrp="1"/>
          </p:cNvSpPr>
          <p:nvPr>
            <p:ph type="ctrTitle" idx="4294967295"/>
          </p:nvPr>
        </p:nvSpPr>
        <p:spPr>
          <a:xfrm flipH="1">
            <a:off x="720000" y="1617152"/>
            <a:ext cx="3852000" cy="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endParaRPr/>
          </a:p>
        </p:txBody>
      </p:sp>
      <p:grpSp>
        <p:nvGrpSpPr>
          <p:cNvPr id="1314" name="Google Shape;1314;p105"/>
          <p:cNvGrpSpPr/>
          <p:nvPr/>
        </p:nvGrpSpPr>
        <p:grpSpPr>
          <a:xfrm>
            <a:off x="4949075" y="1722587"/>
            <a:ext cx="3330900" cy="2749063"/>
            <a:chOff x="4949075" y="1722587"/>
            <a:chExt cx="3330900" cy="2749063"/>
          </a:xfrm>
        </p:grpSpPr>
        <p:sp>
          <p:nvSpPr>
            <p:cNvPr id="1315" name="Google Shape;1315;p105"/>
            <p:cNvSpPr/>
            <p:nvPr/>
          </p:nvSpPr>
          <p:spPr>
            <a:xfrm>
              <a:off x="4949075" y="4053150"/>
              <a:ext cx="3330900" cy="418500"/>
            </a:xfrm>
            <a:prstGeom prst="ellipse">
              <a:avLst/>
            </a:prstGeom>
            <a:solidFill>
              <a:srgbClr val="C6C6C6">
                <a:alpha val="41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1316" name="Google Shape;1316;p105"/>
            <p:cNvGrpSpPr/>
            <p:nvPr/>
          </p:nvGrpSpPr>
          <p:grpSpPr>
            <a:xfrm>
              <a:off x="5179469" y="1722587"/>
              <a:ext cx="2870108" cy="2565128"/>
              <a:chOff x="1057600" y="328927"/>
              <a:chExt cx="5322900" cy="4757285"/>
            </a:xfrm>
          </p:grpSpPr>
          <p:sp>
            <p:nvSpPr>
              <p:cNvPr id="1317" name="Google Shape;1317;p105"/>
              <p:cNvSpPr/>
              <p:nvPr/>
            </p:nvSpPr>
            <p:spPr>
              <a:xfrm>
                <a:off x="1217820" y="2695212"/>
                <a:ext cx="5001900" cy="2391000"/>
              </a:xfrm>
              <a:prstGeom prst="rect">
                <a:avLst/>
              </a:prstGeom>
              <a:solidFill>
                <a:srgbClr val="E8B9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8" name="Google Shape;1318;p105"/>
              <p:cNvSpPr/>
              <p:nvPr/>
            </p:nvSpPr>
            <p:spPr>
              <a:xfrm>
                <a:off x="1217820" y="2695212"/>
                <a:ext cx="5001900" cy="23910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9" name="Google Shape;1319;p105"/>
              <p:cNvSpPr/>
              <p:nvPr/>
            </p:nvSpPr>
            <p:spPr>
              <a:xfrm>
                <a:off x="1217820" y="2695212"/>
                <a:ext cx="5001900" cy="210000"/>
              </a:xfrm>
              <a:prstGeom prst="rect">
                <a:avLst/>
              </a:prstGeom>
              <a:solidFill>
                <a:srgbClr val="D3A97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105"/>
              <p:cNvSpPr/>
              <p:nvPr/>
            </p:nvSpPr>
            <p:spPr>
              <a:xfrm>
                <a:off x="1217820" y="2695212"/>
                <a:ext cx="5001900" cy="2100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105"/>
              <p:cNvSpPr/>
              <p:nvPr/>
            </p:nvSpPr>
            <p:spPr>
              <a:xfrm>
                <a:off x="1513604" y="2990998"/>
                <a:ext cx="1279800" cy="1800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105"/>
              <p:cNvSpPr/>
              <p:nvPr/>
            </p:nvSpPr>
            <p:spPr>
              <a:xfrm>
                <a:off x="3078788" y="2990998"/>
                <a:ext cx="1279800" cy="1800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105"/>
              <p:cNvSpPr/>
              <p:nvPr/>
            </p:nvSpPr>
            <p:spPr>
              <a:xfrm>
                <a:off x="4656301" y="2990998"/>
                <a:ext cx="1270200" cy="1800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105"/>
              <p:cNvSpPr/>
              <p:nvPr/>
            </p:nvSpPr>
            <p:spPr>
              <a:xfrm>
                <a:off x="1994248" y="1561368"/>
                <a:ext cx="492973" cy="369732"/>
              </a:xfrm>
              <a:custGeom>
                <a:avLst/>
                <a:gdLst/>
                <a:ahLst/>
                <a:cxnLst/>
                <a:rect l="l" t="t" r="r" b="b"/>
                <a:pathLst>
                  <a:path w="28" h="21" extrusionOk="0">
                    <a:moveTo>
                      <a:pt x="0" y="8"/>
                    </a:moveTo>
                    <a:cubicBezTo>
                      <a:pt x="0" y="0"/>
                      <a:pt x="0" y="0"/>
                      <a:pt x="0" y="0"/>
                    </a:cubicBezTo>
                    <a:cubicBezTo>
                      <a:pt x="4" y="4"/>
                      <a:pt x="7" y="5"/>
                      <a:pt x="14" y="5"/>
                    </a:cubicBezTo>
                    <a:cubicBezTo>
                      <a:pt x="14" y="5"/>
                      <a:pt x="14" y="5"/>
                      <a:pt x="14" y="5"/>
                    </a:cubicBezTo>
                    <a:cubicBezTo>
                      <a:pt x="14" y="5"/>
                      <a:pt x="14" y="5"/>
                      <a:pt x="14" y="5"/>
                    </a:cubicBezTo>
                    <a:cubicBezTo>
                      <a:pt x="14" y="5"/>
                      <a:pt x="14" y="5"/>
                      <a:pt x="14" y="5"/>
                    </a:cubicBezTo>
                    <a:cubicBezTo>
                      <a:pt x="14" y="5"/>
                      <a:pt x="14" y="5"/>
                      <a:pt x="14" y="5"/>
                    </a:cubicBezTo>
                    <a:cubicBezTo>
                      <a:pt x="21" y="5"/>
                      <a:pt x="24" y="4"/>
                      <a:pt x="28" y="0"/>
                    </a:cubicBezTo>
                    <a:cubicBezTo>
                      <a:pt x="28" y="8"/>
                      <a:pt x="28" y="8"/>
                      <a:pt x="28" y="8"/>
                    </a:cubicBezTo>
                    <a:cubicBezTo>
                      <a:pt x="14" y="21"/>
                      <a:pt x="14" y="21"/>
                      <a:pt x="14" y="21"/>
                    </a:cubicBezTo>
                    <a:lnTo>
                      <a:pt x="0" y="8"/>
                    </a:lnTo>
                    <a:close/>
                  </a:path>
                </a:pathLst>
              </a:custGeom>
              <a:solidFill>
                <a:srgbClr val="5537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105"/>
              <p:cNvSpPr/>
              <p:nvPr/>
            </p:nvSpPr>
            <p:spPr>
              <a:xfrm>
                <a:off x="2450252" y="1844833"/>
                <a:ext cx="727139" cy="677846"/>
              </a:xfrm>
              <a:custGeom>
                <a:avLst/>
                <a:gdLst/>
                <a:ahLst/>
                <a:cxnLst/>
                <a:rect l="l" t="t" r="r" b="b"/>
                <a:pathLst>
                  <a:path w="42" h="39" extrusionOk="0">
                    <a:moveTo>
                      <a:pt x="8" y="12"/>
                    </a:moveTo>
                    <a:cubicBezTo>
                      <a:pt x="15" y="13"/>
                      <a:pt x="15" y="13"/>
                      <a:pt x="15" y="13"/>
                    </a:cubicBezTo>
                    <a:cubicBezTo>
                      <a:pt x="18" y="0"/>
                      <a:pt x="18" y="0"/>
                      <a:pt x="18" y="0"/>
                    </a:cubicBezTo>
                    <a:cubicBezTo>
                      <a:pt x="30" y="3"/>
                      <a:pt x="30" y="3"/>
                      <a:pt x="30" y="3"/>
                    </a:cubicBezTo>
                    <a:cubicBezTo>
                      <a:pt x="37" y="5"/>
                      <a:pt x="42" y="12"/>
                      <a:pt x="42" y="19"/>
                    </a:cubicBezTo>
                    <a:cubicBezTo>
                      <a:pt x="42" y="39"/>
                      <a:pt x="42" y="39"/>
                      <a:pt x="42" y="39"/>
                    </a:cubicBezTo>
                    <a:cubicBezTo>
                      <a:pt x="38" y="39"/>
                      <a:pt x="38" y="39"/>
                      <a:pt x="38" y="39"/>
                    </a:cubicBezTo>
                    <a:cubicBezTo>
                      <a:pt x="25" y="39"/>
                      <a:pt x="25" y="39"/>
                      <a:pt x="25" y="39"/>
                    </a:cubicBezTo>
                    <a:cubicBezTo>
                      <a:pt x="21" y="39"/>
                      <a:pt x="21" y="39"/>
                      <a:pt x="21" y="39"/>
                    </a:cubicBezTo>
                    <a:cubicBezTo>
                      <a:pt x="0" y="39"/>
                      <a:pt x="0" y="39"/>
                      <a:pt x="0" y="39"/>
                    </a:cubicBezTo>
                    <a:cubicBezTo>
                      <a:pt x="14" y="17"/>
                      <a:pt x="14" y="17"/>
                      <a:pt x="14" y="17"/>
                    </a:cubicBezTo>
                    <a:lnTo>
                      <a:pt x="8" y="1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105"/>
              <p:cNvSpPr/>
              <p:nvPr/>
            </p:nvSpPr>
            <p:spPr>
              <a:xfrm>
                <a:off x="1304086" y="1844833"/>
                <a:ext cx="714811" cy="677846"/>
              </a:xfrm>
              <a:custGeom>
                <a:avLst/>
                <a:gdLst/>
                <a:ahLst/>
                <a:cxnLst/>
                <a:rect l="l" t="t" r="r" b="b"/>
                <a:pathLst>
                  <a:path w="41" h="39" extrusionOk="0">
                    <a:moveTo>
                      <a:pt x="11" y="3"/>
                    </a:moveTo>
                    <a:cubicBezTo>
                      <a:pt x="23" y="0"/>
                      <a:pt x="23" y="0"/>
                      <a:pt x="23" y="0"/>
                    </a:cubicBezTo>
                    <a:cubicBezTo>
                      <a:pt x="23" y="0"/>
                      <a:pt x="23" y="0"/>
                      <a:pt x="23" y="0"/>
                    </a:cubicBezTo>
                    <a:cubicBezTo>
                      <a:pt x="27" y="13"/>
                      <a:pt x="27" y="13"/>
                      <a:pt x="27" y="13"/>
                    </a:cubicBezTo>
                    <a:cubicBezTo>
                      <a:pt x="34" y="12"/>
                      <a:pt x="34" y="12"/>
                      <a:pt x="34" y="12"/>
                    </a:cubicBezTo>
                    <a:cubicBezTo>
                      <a:pt x="28" y="17"/>
                      <a:pt x="28" y="17"/>
                      <a:pt x="28" y="17"/>
                    </a:cubicBezTo>
                    <a:cubicBezTo>
                      <a:pt x="41" y="39"/>
                      <a:pt x="41" y="39"/>
                      <a:pt x="41" y="39"/>
                    </a:cubicBezTo>
                    <a:cubicBezTo>
                      <a:pt x="20" y="39"/>
                      <a:pt x="20" y="39"/>
                      <a:pt x="20" y="39"/>
                    </a:cubicBezTo>
                    <a:cubicBezTo>
                      <a:pt x="17" y="39"/>
                      <a:pt x="17" y="39"/>
                      <a:pt x="17" y="39"/>
                    </a:cubicBezTo>
                    <a:cubicBezTo>
                      <a:pt x="4" y="39"/>
                      <a:pt x="4" y="39"/>
                      <a:pt x="4" y="39"/>
                    </a:cubicBezTo>
                    <a:cubicBezTo>
                      <a:pt x="0" y="39"/>
                      <a:pt x="0" y="39"/>
                      <a:pt x="0" y="39"/>
                    </a:cubicBezTo>
                    <a:cubicBezTo>
                      <a:pt x="0" y="19"/>
                      <a:pt x="0" y="19"/>
                      <a:pt x="0" y="19"/>
                    </a:cubicBezTo>
                    <a:cubicBezTo>
                      <a:pt x="0" y="12"/>
                      <a:pt x="4" y="5"/>
                      <a:pt x="11" y="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105"/>
              <p:cNvSpPr/>
              <p:nvPr/>
            </p:nvSpPr>
            <p:spPr>
              <a:xfrm>
                <a:off x="2314680" y="2005046"/>
                <a:ext cx="135571" cy="419030"/>
              </a:xfrm>
              <a:custGeom>
                <a:avLst/>
                <a:gdLst/>
                <a:ahLst/>
                <a:cxnLst/>
                <a:rect l="l" t="t" r="r" b="b"/>
                <a:pathLst>
                  <a:path w="11" h="34" extrusionOk="0">
                    <a:moveTo>
                      <a:pt x="7" y="5"/>
                    </a:moveTo>
                    <a:lnTo>
                      <a:pt x="11" y="1"/>
                    </a:lnTo>
                    <a:lnTo>
                      <a:pt x="1" y="34"/>
                    </a:lnTo>
                    <a:lnTo>
                      <a:pt x="0" y="7"/>
                    </a:lnTo>
                    <a:lnTo>
                      <a:pt x="0" y="0"/>
                    </a:lnTo>
                    <a:lnTo>
                      <a:pt x="7" y="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105"/>
              <p:cNvSpPr/>
              <p:nvPr/>
            </p:nvSpPr>
            <p:spPr>
              <a:xfrm>
                <a:off x="2031225" y="2005046"/>
                <a:ext cx="135571" cy="419030"/>
              </a:xfrm>
              <a:custGeom>
                <a:avLst/>
                <a:gdLst/>
                <a:ahLst/>
                <a:cxnLst/>
                <a:rect l="l" t="t" r="r" b="b"/>
                <a:pathLst>
                  <a:path w="11" h="34" extrusionOk="0">
                    <a:moveTo>
                      <a:pt x="10" y="0"/>
                    </a:moveTo>
                    <a:lnTo>
                      <a:pt x="11" y="7"/>
                    </a:lnTo>
                    <a:lnTo>
                      <a:pt x="9" y="34"/>
                    </a:lnTo>
                    <a:lnTo>
                      <a:pt x="0" y="1"/>
                    </a:lnTo>
                    <a:lnTo>
                      <a:pt x="4" y="5"/>
                    </a:lnTo>
                    <a:lnTo>
                      <a:pt x="1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105"/>
              <p:cNvSpPr/>
              <p:nvPr/>
            </p:nvSpPr>
            <p:spPr>
              <a:xfrm>
                <a:off x="2240735" y="1709260"/>
                <a:ext cx="295784" cy="357412"/>
              </a:xfrm>
              <a:custGeom>
                <a:avLst/>
                <a:gdLst/>
                <a:ahLst/>
                <a:cxnLst/>
                <a:rect l="l" t="t" r="r" b="b"/>
                <a:pathLst>
                  <a:path w="24" h="29" extrusionOk="0">
                    <a:moveTo>
                      <a:pt x="17" y="25"/>
                    </a:moveTo>
                    <a:lnTo>
                      <a:pt x="13" y="29"/>
                    </a:lnTo>
                    <a:lnTo>
                      <a:pt x="6" y="24"/>
                    </a:lnTo>
                    <a:lnTo>
                      <a:pt x="0" y="18"/>
                    </a:lnTo>
                    <a:lnTo>
                      <a:pt x="20" y="0"/>
                    </a:lnTo>
                    <a:lnTo>
                      <a:pt x="24" y="3"/>
                    </a:lnTo>
                    <a:lnTo>
                      <a:pt x="17" y="25"/>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105"/>
              <p:cNvSpPr/>
              <p:nvPr/>
            </p:nvSpPr>
            <p:spPr>
              <a:xfrm>
                <a:off x="1944951" y="1709260"/>
                <a:ext cx="295784" cy="357412"/>
              </a:xfrm>
              <a:custGeom>
                <a:avLst/>
                <a:gdLst/>
                <a:ahLst/>
                <a:cxnLst/>
                <a:rect l="l" t="t" r="r" b="b"/>
                <a:pathLst>
                  <a:path w="24" h="29" extrusionOk="0">
                    <a:moveTo>
                      <a:pt x="17" y="24"/>
                    </a:moveTo>
                    <a:lnTo>
                      <a:pt x="11" y="29"/>
                    </a:lnTo>
                    <a:lnTo>
                      <a:pt x="7" y="25"/>
                    </a:lnTo>
                    <a:lnTo>
                      <a:pt x="0" y="3"/>
                    </a:lnTo>
                    <a:lnTo>
                      <a:pt x="4" y="0"/>
                    </a:lnTo>
                    <a:lnTo>
                      <a:pt x="24" y="18"/>
                    </a:lnTo>
                    <a:lnTo>
                      <a:pt x="17" y="2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105"/>
              <p:cNvSpPr/>
              <p:nvPr/>
            </p:nvSpPr>
            <p:spPr>
              <a:xfrm>
                <a:off x="2154468" y="1931100"/>
                <a:ext cx="160220" cy="160221"/>
              </a:xfrm>
              <a:custGeom>
                <a:avLst/>
                <a:gdLst/>
                <a:ahLst/>
                <a:cxnLst/>
                <a:rect l="l" t="t" r="r" b="b"/>
                <a:pathLst>
                  <a:path w="13" h="13" extrusionOk="0">
                    <a:moveTo>
                      <a:pt x="7" y="0"/>
                    </a:moveTo>
                    <a:lnTo>
                      <a:pt x="13" y="6"/>
                    </a:lnTo>
                    <a:lnTo>
                      <a:pt x="13" y="13"/>
                    </a:lnTo>
                    <a:lnTo>
                      <a:pt x="1" y="13"/>
                    </a:lnTo>
                    <a:lnTo>
                      <a:pt x="0" y="6"/>
                    </a:lnTo>
                    <a:lnTo>
                      <a:pt x="7"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105"/>
              <p:cNvSpPr/>
              <p:nvPr/>
            </p:nvSpPr>
            <p:spPr>
              <a:xfrm>
                <a:off x="2142140" y="2066654"/>
                <a:ext cx="184855" cy="456016"/>
              </a:xfrm>
              <a:custGeom>
                <a:avLst/>
                <a:gdLst/>
                <a:ahLst/>
                <a:cxnLst/>
                <a:rect l="l" t="t" r="r" b="b"/>
                <a:pathLst>
                  <a:path w="15" h="35" extrusionOk="0">
                    <a:moveTo>
                      <a:pt x="2" y="0"/>
                    </a:moveTo>
                    <a:lnTo>
                      <a:pt x="14" y="0"/>
                    </a:lnTo>
                    <a:lnTo>
                      <a:pt x="15" y="27"/>
                    </a:lnTo>
                    <a:lnTo>
                      <a:pt x="14" y="35"/>
                    </a:lnTo>
                    <a:lnTo>
                      <a:pt x="2" y="35"/>
                    </a:lnTo>
                    <a:lnTo>
                      <a:pt x="0" y="27"/>
                    </a:lnTo>
                    <a:lnTo>
                      <a:pt x="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105"/>
              <p:cNvSpPr/>
              <p:nvPr/>
            </p:nvSpPr>
            <p:spPr>
              <a:xfrm>
                <a:off x="1723113" y="575415"/>
                <a:ext cx="1035243" cy="1084547"/>
              </a:xfrm>
              <a:custGeom>
                <a:avLst/>
                <a:gdLst/>
                <a:ahLst/>
                <a:cxnLst/>
                <a:rect l="l" t="t" r="r" b="b"/>
                <a:pathLst>
                  <a:path w="60" h="62" extrusionOk="0">
                    <a:moveTo>
                      <a:pt x="30" y="62"/>
                    </a:moveTo>
                    <a:cubicBezTo>
                      <a:pt x="30" y="62"/>
                      <a:pt x="30" y="62"/>
                      <a:pt x="30" y="62"/>
                    </a:cubicBezTo>
                    <a:cubicBezTo>
                      <a:pt x="30" y="62"/>
                      <a:pt x="30" y="62"/>
                      <a:pt x="30" y="62"/>
                    </a:cubicBezTo>
                    <a:cubicBezTo>
                      <a:pt x="30" y="62"/>
                      <a:pt x="30" y="62"/>
                      <a:pt x="30" y="62"/>
                    </a:cubicBezTo>
                    <a:cubicBezTo>
                      <a:pt x="30" y="62"/>
                      <a:pt x="30" y="62"/>
                      <a:pt x="30" y="62"/>
                    </a:cubicBezTo>
                    <a:cubicBezTo>
                      <a:pt x="23" y="62"/>
                      <a:pt x="20" y="61"/>
                      <a:pt x="16" y="57"/>
                    </a:cubicBezTo>
                    <a:cubicBezTo>
                      <a:pt x="14" y="55"/>
                      <a:pt x="13" y="52"/>
                      <a:pt x="10" y="49"/>
                    </a:cubicBezTo>
                    <a:cubicBezTo>
                      <a:pt x="8" y="46"/>
                      <a:pt x="7" y="42"/>
                      <a:pt x="6" y="37"/>
                    </a:cubicBezTo>
                    <a:cubicBezTo>
                      <a:pt x="5" y="37"/>
                      <a:pt x="5" y="37"/>
                      <a:pt x="5" y="37"/>
                    </a:cubicBezTo>
                    <a:cubicBezTo>
                      <a:pt x="5" y="37"/>
                      <a:pt x="4" y="37"/>
                      <a:pt x="4" y="37"/>
                    </a:cubicBezTo>
                    <a:cubicBezTo>
                      <a:pt x="2" y="36"/>
                      <a:pt x="1" y="33"/>
                      <a:pt x="0" y="29"/>
                    </a:cubicBezTo>
                    <a:cubicBezTo>
                      <a:pt x="0" y="25"/>
                      <a:pt x="0" y="20"/>
                      <a:pt x="3" y="20"/>
                    </a:cubicBezTo>
                    <a:cubicBezTo>
                      <a:pt x="4" y="20"/>
                      <a:pt x="5" y="21"/>
                      <a:pt x="7" y="22"/>
                    </a:cubicBezTo>
                    <a:cubicBezTo>
                      <a:pt x="7" y="10"/>
                      <a:pt x="7" y="10"/>
                      <a:pt x="7" y="10"/>
                    </a:cubicBezTo>
                    <a:cubicBezTo>
                      <a:pt x="7" y="4"/>
                      <a:pt x="11" y="0"/>
                      <a:pt x="16" y="0"/>
                    </a:cubicBezTo>
                    <a:cubicBezTo>
                      <a:pt x="43" y="0"/>
                      <a:pt x="43" y="0"/>
                      <a:pt x="43" y="0"/>
                    </a:cubicBezTo>
                    <a:cubicBezTo>
                      <a:pt x="49" y="0"/>
                      <a:pt x="53" y="4"/>
                      <a:pt x="53" y="10"/>
                    </a:cubicBezTo>
                    <a:cubicBezTo>
                      <a:pt x="53" y="22"/>
                      <a:pt x="53" y="22"/>
                      <a:pt x="53" y="22"/>
                    </a:cubicBezTo>
                    <a:cubicBezTo>
                      <a:pt x="54" y="21"/>
                      <a:pt x="56" y="20"/>
                      <a:pt x="57" y="20"/>
                    </a:cubicBezTo>
                    <a:cubicBezTo>
                      <a:pt x="60" y="20"/>
                      <a:pt x="60" y="25"/>
                      <a:pt x="59" y="29"/>
                    </a:cubicBezTo>
                    <a:cubicBezTo>
                      <a:pt x="59" y="33"/>
                      <a:pt x="58" y="36"/>
                      <a:pt x="56" y="37"/>
                    </a:cubicBezTo>
                    <a:cubicBezTo>
                      <a:pt x="55" y="37"/>
                      <a:pt x="55" y="37"/>
                      <a:pt x="54" y="37"/>
                    </a:cubicBezTo>
                    <a:cubicBezTo>
                      <a:pt x="54" y="37"/>
                      <a:pt x="54" y="37"/>
                      <a:pt x="54" y="37"/>
                    </a:cubicBezTo>
                    <a:cubicBezTo>
                      <a:pt x="53" y="42"/>
                      <a:pt x="51" y="46"/>
                      <a:pt x="49" y="49"/>
                    </a:cubicBezTo>
                    <a:cubicBezTo>
                      <a:pt x="47" y="52"/>
                      <a:pt x="45" y="55"/>
                      <a:pt x="44" y="57"/>
                    </a:cubicBezTo>
                    <a:cubicBezTo>
                      <a:pt x="40" y="61"/>
                      <a:pt x="37" y="62"/>
                      <a:pt x="30" y="62"/>
                    </a:cubicBezTo>
                    <a:close/>
                  </a:path>
                </a:pathLst>
              </a:custGeom>
              <a:solidFill>
                <a:srgbClr val="744E24"/>
              </a:solidFill>
              <a:ln w="9525" cap="flat" cmpd="sng">
                <a:solidFill>
                  <a:srgbClr val="744E2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105"/>
              <p:cNvSpPr/>
              <p:nvPr/>
            </p:nvSpPr>
            <p:spPr>
              <a:xfrm>
                <a:off x="1735441" y="328927"/>
                <a:ext cx="998274" cy="628549"/>
              </a:xfrm>
              <a:custGeom>
                <a:avLst/>
                <a:gdLst/>
                <a:ahLst/>
                <a:cxnLst/>
                <a:rect l="l" t="t" r="r" b="b"/>
                <a:pathLst>
                  <a:path w="57" h="36" extrusionOk="0">
                    <a:moveTo>
                      <a:pt x="52" y="36"/>
                    </a:moveTo>
                    <a:cubicBezTo>
                      <a:pt x="52" y="24"/>
                      <a:pt x="52" y="24"/>
                      <a:pt x="52" y="24"/>
                    </a:cubicBezTo>
                    <a:cubicBezTo>
                      <a:pt x="52" y="18"/>
                      <a:pt x="48" y="14"/>
                      <a:pt x="42" y="14"/>
                    </a:cubicBezTo>
                    <a:cubicBezTo>
                      <a:pt x="15" y="14"/>
                      <a:pt x="15" y="14"/>
                      <a:pt x="15" y="14"/>
                    </a:cubicBezTo>
                    <a:cubicBezTo>
                      <a:pt x="10" y="14"/>
                      <a:pt x="6" y="18"/>
                      <a:pt x="6" y="24"/>
                    </a:cubicBezTo>
                    <a:cubicBezTo>
                      <a:pt x="6" y="36"/>
                      <a:pt x="6" y="36"/>
                      <a:pt x="6" y="36"/>
                    </a:cubicBezTo>
                    <a:cubicBezTo>
                      <a:pt x="4" y="35"/>
                      <a:pt x="3" y="34"/>
                      <a:pt x="2" y="34"/>
                    </a:cubicBezTo>
                    <a:cubicBezTo>
                      <a:pt x="1" y="23"/>
                      <a:pt x="1" y="23"/>
                      <a:pt x="1" y="23"/>
                    </a:cubicBezTo>
                    <a:cubicBezTo>
                      <a:pt x="0" y="18"/>
                      <a:pt x="3" y="12"/>
                      <a:pt x="6" y="8"/>
                    </a:cubicBezTo>
                    <a:cubicBezTo>
                      <a:pt x="12" y="2"/>
                      <a:pt x="18" y="0"/>
                      <a:pt x="29" y="0"/>
                    </a:cubicBezTo>
                    <a:cubicBezTo>
                      <a:pt x="29" y="0"/>
                      <a:pt x="29" y="0"/>
                      <a:pt x="29" y="0"/>
                    </a:cubicBezTo>
                    <a:cubicBezTo>
                      <a:pt x="29" y="0"/>
                      <a:pt x="29" y="0"/>
                      <a:pt x="29" y="0"/>
                    </a:cubicBezTo>
                    <a:cubicBezTo>
                      <a:pt x="40" y="0"/>
                      <a:pt x="46" y="2"/>
                      <a:pt x="51" y="8"/>
                    </a:cubicBezTo>
                    <a:cubicBezTo>
                      <a:pt x="55" y="12"/>
                      <a:pt x="57" y="18"/>
                      <a:pt x="57" y="23"/>
                    </a:cubicBezTo>
                    <a:cubicBezTo>
                      <a:pt x="56" y="34"/>
                      <a:pt x="56" y="34"/>
                      <a:pt x="56" y="34"/>
                    </a:cubicBezTo>
                    <a:cubicBezTo>
                      <a:pt x="55" y="34"/>
                      <a:pt x="53" y="35"/>
                      <a:pt x="52" y="36"/>
                    </a:cubicBezTo>
                    <a:close/>
                  </a:path>
                </a:pathLst>
              </a:custGeom>
              <a:solidFill>
                <a:srgbClr val="191919"/>
              </a:solidFill>
              <a:ln w="9525" cap="flat" cmpd="sng">
                <a:solidFill>
                  <a:srgbClr val="19191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105"/>
              <p:cNvSpPr/>
              <p:nvPr/>
            </p:nvSpPr>
            <p:spPr>
              <a:xfrm>
                <a:off x="1698465" y="1746237"/>
                <a:ext cx="468324" cy="776441"/>
              </a:xfrm>
              <a:custGeom>
                <a:avLst/>
                <a:gdLst/>
                <a:ahLst/>
                <a:cxnLst/>
                <a:rect l="l" t="t" r="r" b="b"/>
                <a:pathLst>
                  <a:path w="38" h="63" extrusionOk="0">
                    <a:moveTo>
                      <a:pt x="16" y="25"/>
                    </a:moveTo>
                    <a:lnTo>
                      <a:pt x="6" y="26"/>
                    </a:lnTo>
                    <a:lnTo>
                      <a:pt x="0" y="8"/>
                    </a:lnTo>
                    <a:lnTo>
                      <a:pt x="0" y="8"/>
                    </a:lnTo>
                    <a:lnTo>
                      <a:pt x="20" y="0"/>
                    </a:lnTo>
                    <a:lnTo>
                      <a:pt x="27" y="22"/>
                    </a:lnTo>
                    <a:lnTo>
                      <a:pt x="36" y="55"/>
                    </a:lnTo>
                    <a:lnTo>
                      <a:pt x="38" y="63"/>
                    </a:lnTo>
                    <a:lnTo>
                      <a:pt x="36" y="63"/>
                    </a:lnTo>
                    <a:lnTo>
                      <a:pt x="30" y="63"/>
                    </a:lnTo>
                    <a:lnTo>
                      <a:pt x="26" y="63"/>
                    </a:lnTo>
                    <a:lnTo>
                      <a:pt x="7" y="32"/>
                    </a:lnTo>
                    <a:lnTo>
                      <a:pt x="16" y="2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105"/>
              <p:cNvSpPr/>
              <p:nvPr/>
            </p:nvSpPr>
            <p:spPr>
              <a:xfrm>
                <a:off x="2314680" y="1746237"/>
                <a:ext cx="443676" cy="776441"/>
              </a:xfrm>
              <a:custGeom>
                <a:avLst/>
                <a:gdLst/>
                <a:ahLst/>
                <a:cxnLst/>
                <a:rect l="l" t="t" r="r" b="b"/>
                <a:pathLst>
                  <a:path w="36" h="63" extrusionOk="0">
                    <a:moveTo>
                      <a:pt x="11" y="22"/>
                    </a:moveTo>
                    <a:lnTo>
                      <a:pt x="18" y="0"/>
                    </a:lnTo>
                    <a:lnTo>
                      <a:pt x="36" y="8"/>
                    </a:lnTo>
                    <a:lnTo>
                      <a:pt x="32" y="26"/>
                    </a:lnTo>
                    <a:lnTo>
                      <a:pt x="22" y="25"/>
                    </a:lnTo>
                    <a:lnTo>
                      <a:pt x="31" y="32"/>
                    </a:lnTo>
                    <a:lnTo>
                      <a:pt x="11" y="63"/>
                    </a:lnTo>
                    <a:lnTo>
                      <a:pt x="8" y="63"/>
                    </a:lnTo>
                    <a:lnTo>
                      <a:pt x="2" y="63"/>
                    </a:lnTo>
                    <a:lnTo>
                      <a:pt x="0" y="63"/>
                    </a:lnTo>
                    <a:lnTo>
                      <a:pt x="1" y="55"/>
                    </a:lnTo>
                    <a:lnTo>
                      <a:pt x="11" y="2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105"/>
              <p:cNvSpPr/>
              <p:nvPr/>
            </p:nvSpPr>
            <p:spPr>
              <a:xfrm>
                <a:off x="1772410" y="452171"/>
                <a:ext cx="862703" cy="308114"/>
              </a:xfrm>
              <a:custGeom>
                <a:avLst/>
                <a:gdLst/>
                <a:ahLst/>
                <a:cxnLst/>
                <a:rect l="l" t="t" r="r" b="b"/>
                <a:pathLst>
                  <a:path w="50" h="18" extrusionOk="0">
                    <a:moveTo>
                      <a:pt x="0" y="15"/>
                    </a:moveTo>
                    <a:cubicBezTo>
                      <a:pt x="15" y="15"/>
                      <a:pt x="32" y="18"/>
                      <a:pt x="45" y="8"/>
                    </a:cubicBezTo>
                    <a:cubicBezTo>
                      <a:pt x="50" y="5"/>
                      <a:pt x="47" y="0"/>
                      <a:pt x="47" y="0"/>
                    </a:cubicBezTo>
                    <a:cubicBezTo>
                      <a:pt x="6" y="0"/>
                      <a:pt x="6" y="0"/>
                      <a:pt x="6" y="0"/>
                    </a:cubicBezTo>
                    <a:lnTo>
                      <a:pt x="0" y="15"/>
                    </a:lnTo>
                    <a:close/>
                  </a:path>
                </a:pathLst>
              </a:custGeom>
              <a:solidFill>
                <a:srgbClr val="191919"/>
              </a:solidFill>
              <a:ln w="9525" cap="flat" cmpd="sng">
                <a:solidFill>
                  <a:srgbClr val="19191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105"/>
              <p:cNvSpPr/>
              <p:nvPr/>
            </p:nvSpPr>
            <p:spPr>
              <a:xfrm>
                <a:off x="2869279" y="1931100"/>
                <a:ext cx="332760" cy="591572"/>
              </a:xfrm>
              <a:custGeom>
                <a:avLst/>
                <a:gdLst/>
                <a:ahLst/>
                <a:cxnLst/>
                <a:rect l="l" t="t" r="r" b="b"/>
                <a:pathLst>
                  <a:path w="19" h="34" extrusionOk="0">
                    <a:moveTo>
                      <a:pt x="12" y="2"/>
                    </a:moveTo>
                    <a:cubicBezTo>
                      <a:pt x="0" y="9"/>
                      <a:pt x="3" y="18"/>
                      <a:pt x="3" y="25"/>
                    </a:cubicBezTo>
                    <a:cubicBezTo>
                      <a:pt x="3" y="34"/>
                      <a:pt x="3" y="34"/>
                      <a:pt x="3" y="34"/>
                    </a:cubicBezTo>
                    <a:cubicBezTo>
                      <a:pt x="19" y="34"/>
                      <a:pt x="19" y="34"/>
                      <a:pt x="19" y="34"/>
                    </a:cubicBezTo>
                    <a:cubicBezTo>
                      <a:pt x="15" y="0"/>
                      <a:pt x="15" y="0"/>
                      <a:pt x="15" y="0"/>
                    </a:cubicBezTo>
                    <a:cubicBezTo>
                      <a:pt x="14" y="1"/>
                      <a:pt x="12" y="2"/>
                      <a:pt x="12" y="2"/>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105"/>
              <p:cNvSpPr/>
              <p:nvPr/>
            </p:nvSpPr>
            <p:spPr>
              <a:xfrm>
                <a:off x="3522464" y="1857153"/>
                <a:ext cx="406707" cy="665518"/>
              </a:xfrm>
              <a:custGeom>
                <a:avLst/>
                <a:gdLst/>
                <a:ahLst/>
                <a:cxnLst/>
                <a:rect l="l" t="t" r="r" b="b"/>
                <a:pathLst>
                  <a:path w="23" h="38" extrusionOk="0">
                    <a:moveTo>
                      <a:pt x="23" y="0"/>
                    </a:moveTo>
                    <a:cubicBezTo>
                      <a:pt x="21" y="5"/>
                      <a:pt x="17" y="9"/>
                      <a:pt x="12" y="9"/>
                    </a:cubicBezTo>
                    <a:cubicBezTo>
                      <a:pt x="11" y="9"/>
                      <a:pt x="11" y="9"/>
                      <a:pt x="11" y="9"/>
                    </a:cubicBezTo>
                    <a:cubicBezTo>
                      <a:pt x="5" y="9"/>
                      <a:pt x="1" y="5"/>
                      <a:pt x="0" y="0"/>
                    </a:cubicBezTo>
                    <a:cubicBezTo>
                      <a:pt x="0" y="0"/>
                      <a:pt x="0" y="0"/>
                      <a:pt x="0" y="0"/>
                    </a:cubicBezTo>
                    <a:cubicBezTo>
                      <a:pt x="11" y="38"/>
                      <a:pt x="11" y="38"/>
                      <a:pt x="11" y="38"/>
                    </a:cubicBezTo>
                    <a:cubicBezTo>
                      <a:pt x="23" y="0"/>
                      <a:pt x="23" y="0"/>
                      <a:pt x="2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105"/>
              <p:cNvSpPr/>
              <p:nvPr/>
            </p:nvSpPr>
            <p:spPr>
              <a:xfrm>
                <a:off x="4237274" y="1931100"/>
                <a:ext cx="332760" cy="591572"/>
              </a:xfrm>
              <a:custGeom>
                <a:avLst/>
                <a:gdLst/>
                <a:ahLst/>
                <a:cxnLst/>
                <a:rect l="l" t="t" r="r" b="b"/>
                <a:pathLst>
                  <a:path w="19" h="34" extrusionOk="0">
                    <a:moveTo>
                      <a:pt x="8" y="2"/>
                    </a:moveTo>
                    <a:cubicBezTo>
                      <a:pt x="7" y="2"/>
                      <a:pt x="5" y="1"/>
                      <a:pt x="4" y="0"/>
                    </a:cubicBezTo>
                    <a:cubicBezTo>
                      <a:pt x="0" y="34"/>
                      <a:pt x="0" y="34"/>
                      <a:pt x="0" y="34"/>
                    </a:cubicBezTo>
                    <a:cubicBezTo>
                      <a:pt x="16" y="34"/>
                      <a:pt x="16" y="34"/>
                      <a:pt x="16" y="34"/>
                    </a:cubicBezTo>
                    <a:cubicBezTo>
                      <a:pt x="16" y="25"/>
                      <a:pt x="16" y="25"/>
                      <a:pt x="16" y="25"/>
                    </a:cubicBezTo>
                    <a:cubicBezTo>
                      <a:pt x="16" y="18"/>
                      <a:pt x="19" y="9"/>
                      <a:pt x="8" y="2"/>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105"/>
              <p:cNvSpPr/>
              <p:nvPr/>
            </p:nvSpPr>
            <p:spPr>
              <a:xfrm>
                <a:off x="3128085" y="1795535"/>
                <a:ext cx="591567" cy="727144"/>
              </a:xfrm>
              <a:custGeom>
                <a:avLst/>
                <a:gdLst/>
                <a:ahLst/>
                <a:cxnLst/>
                <a:rect l="l" t="t" r="r" b="b"/>
                <a:pathLst>
                  <a:path w="34" h="42" extrusionOk="0">
                    <a:moveTo>
                      <a:pt x="23" y="4"/>
                    </a:moveTo>
                    <a:cubicBezTo>
                      <a:pt x="22" y="3"/>
                      <a:pt x="22" y="3"/>
                      <a:pt x="22" y="2"/>
                    </a:cubicBezTo>
                    <a:cubicBezTo>
                      <a:pt x="22" y="0"/>
                      <a:pt x="22" y="0"/>
                      <a:pt x="22" y="0"/>
                    </a:cubicBezTo>
                    <a:cubicBezTo>
                      <a:pt x="1" y="8"/>
                      <a:pt x="1" y="8"/>
                      <a:pt x="1" y="8"/>
                    </a:cubicBezTo>
                    <a:cubicBezTo>
                      <a:pt x="1" y="8"/>
                      <a:pt x="1" y="8"/>
                      <a:pt x="0" y="8"/>
                    </a:cubicBezTo>
                    <a:cubicBezTo>
                      <a:pt x="4" y="42"/>
                      <a:pt x="4" y="42"/>
                      <a:pt x="4" y="42"/>
                    </a:cubicBezTo>
                    <a:cubicBezTo>
                      <a:pt x="34" y="42"/>
                      <a:pt x="34" y="42"/>
                      <a:pt x="34" y="42"/>
                    </a:cubicBezTo>
                    <a:cubicBezTo>
                      <a:pt x="23" y="4"/>
                      <a:pt x="23" y="4"/>
                      <a:pt x="23"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105"/>
              <p:cNvSpPr/>
              <p:nvPr/>
            </p:nvSpPr>
            <p:spPr>
              <a:xfrm>
                <a:off x="2992522" y="328927"/>
                <a:ext cx="1454269" cy="1466607"/>
              </a:xfrm>
              <a:custGeom>
                <a:avLst/>
                <a:gdLst/>
                <a:ahLst/>
                <a:cxnLst/>
                <a:rect l="l" t="t" r="r" b="b"/>
                <a:pathLst>
                  <a:path w="84" h="84" extrusionOk="0">
                    <a:moveTo>
                      <a:pt x="24" y="65"/>
                    </a:moveTo>
                    <a:cubicBezTo>
                      <a:pt x="21" y="62"/>
                      <a:pt x="19" y="57"/>
                      <a:pt x="18" y="51"/>
                    </a:cubicBezTo>
                    <a:cubicBezTo>
                      <a:pt x="17" y="51"/>
                      <a:pt x="17" y="51"/>
                      <a:pt x="17" y="51"/>
                    </a:cubicBezTo>
                    <a:cubicBezTo>
                      <a:pt x="17" y="51"/>
                      <a:pt x="16" y="51"/>
                      <a:pt x="16" y="51"/>
                    </a:cubicBezTo>
                    <a:cubicBezTo>
                      <a:pt x="14" y="50"/>
                      <a:pt x="12" y="47"/>
                      <a:pt x="12" y="44"/>
                    </a:cubicBezTo>
                    <a:cubicBezTo>
                      <a:pt x="11" y="40"/>
                      <a:pt x="12" y="36"/>
                      <a:pt x="15" y="36"/>
                    </a:cubicBezTo>
                    <a:cubicBezTo>
                      <a:pt x="16" y="35"/>
                      <a:pt x="16" y="36"/>
                      <a:pt x="17" y="36"/>
                    </a:cubicBezTo>
                    <a:cubicBezTo>
                      <a:pt x="17" y="32"/>
                      <a:pt x="18" y="28"/>
                      <a:pt x="20" y="24"/>
                    </a:cubicBezTo>
                    <a:cubicBezTo>
                      <a:pt x="39" y="11"/>
                      <a:pt x="48" y="42"/>
                      <a:pt x="66" y="31"/>
                    </a:cubicBezTo>
                    <a:cubicBezTo>
                      <a:pt x="67" y="32"/>
                      <a:pt x="67" y="34"/>
                      <a:pt x="67" y="36"/>
                    </a:cubicBezTo>
                    <a:cubicBezTo>
                      <a:pt x="68" y="36"/>
                      <a:pt x="69" y="35"/>
                      <a:pt x="69" y="36"/>
                    </a:cubicBezTo>
                    <a:cubicBezTo>
                      <a:pt x="72" y="36"/>
                      <a:pt x="73" y="40"/>
                      <a:pt x="72" y="44"/>
                    </a:cubicBezTo>
                    <a:cubicBezTo>
                      <a:pt x="72" y="47"/>
                      <a:pt x="70" y="50"/>
                      <a:pt x="68" y="51"/>
                    </a:cubicBezTo>
                    <a:cubicBezTo>
                      <a:pt x="68" y="51"/>
                      <a:pt x="67" y="51"/>
                      <a:pt x="67" y="51"/>
                    </a:cubicBezTo>
                    <a:cubicBezTo>
                      <a:pt x="67" y="51"/>
                      <a:pt x="67" y="51"/>
                      <a:pt x="67" y="51"/>
                    </a:cubicBezTo>
                    <a:cubicBezTo>
                      <a:pt x="65" y="57"/>
                      <a:pt x="63" y="62"/>
                      <a:pt x="61" y="65"/>
                    </a:cubicBezTo>
                    <a:cubicBezTo>
                      <a:pt x="58" y="68"/>
                      <a:pt x="56" y="70"/>
                      <a:pt x="54" y="72"/>
                    </a:cubicBezTo>
                    <a:cubicBezTo>
                      <a:pt x="54" y="84"/>
                      <a:pt x="54" y="84"/>
                      <a:pt x="54" y="84"/>
                    </a:cubicBezTo>
                    <a:cubicBezTo>
                      <a:pt x="57" y="84"/>
                      <a:pt x="61" y="83"/>
                      <a:pt x="65" y="82"/>
                    </a:cubicBezTo>
                    <a:cubicBezTo>
                      <a:pt x="84" y="78"/>
                      <a:pt x="80" y="63"/>
                      <a:pt x="76" y="34"/>
                    </a:cubicBezTo>
                    <a:cubicBezTo>
                      <a:pt x="74" y="0"/>
                      <a:pt x="42" y="0"/>
                      <a:pt x="42" y="0"/>
                    </a:cubicBezTo>
                    <a:cubicBezTo>
                      <a:pt x="42" y="0"/>
                      <a:pt x="10" y="0"/>
                      <a:pt x="8" y="34"/>
                    </a:cubicBezTo>
                    <a:cubicBezTo>
                      <a:pt x="4" y="63"/>
                      <a:pt x="0" y="78"/>
                      <a:pt x="19" y="82"/>
                    </a:cubicBezTo>
                    <a:cubicBezTo>
                      <a:pt x="24" y="83"/>
                      <a:pt x="27" y="84"/>
                      <a:pt x="30" y="84"/>
                    </a:cubicBezTo>
                    <a:cubicBezTo>
                      <a:pt x="30" y="72"/>
                      <a:pt x="30" y="72"/>
                      <a:pt x="30" y="72"/>
                    </a:cubicBezTo>
                    <a:cubicBezTo>
                      <a:pt x="28" y="70"/>
                      <a:pt x="26" y="68"/>
                      <a:pt x="24" y="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105"/>
              <p:cNvSpPr/>
              <p:nvPr/>
            </p:nvSpPr>
            <p:spPr>
              <a:xfrm>
                <a:off x="3719653" y="1795535"/>
                <a:ext cx="591567" cy="727144"/>
              </a:xfrm>
              <a:custGeom>
                <a:avLst/>
                <a:gdLst/>
                <a:ahLst/>
                <a:cxnLst/>
                <a:rect l="l" t="t" r="r" b="b"/>
                <a:pathLst>
                  <a:path w="34" h="42" extrusionOk="0">
                    <a:moveTo>
                      <a:pt x="33" y="8"/>
                    </a:moveTo>
                    <a:cubicBezTo>
                      <a:pt x="12" y="0"/>
                      <a:pt x="12" y="0"/>
                      <a:pt x="12" y="0"/>
                    </a:cubicBezTo>
                    <a:cubicBezTo>
                      <a:pt x="12" y="2"/>
                      <a:pt x="12" y="2"/>
                      <a:pt x="12" y="2"/>
                    </a:cubicBezTo>
                    <a:cubicBezTo>
                      <a:pt x="12" y="3"/>
                      <a:pt x="12" y="3"/>
                      <a:pt x="12" y="4"/>
                    </a:cubicBezTo>
                    <a:cubicBezTo>
                      <a:pt x="12" y="4"/>
                      <a:pt x="12" y="4"/>
                      <a:pt x="12" y="4"/>
                    </a:cubicBezTo>
                    <a:cubicBezTo>
                      <a:pt x="0" y="42"/>
                      <a:pt x="0" y="42"/>
                      <a:pt x="0" y="42"/>
                    </a:cubicBezTo>
                    <a:cubicBezTo>
                      <a:pt x="30" y="42"/>
                      <a:pt x="30" y="42"/>
                      <a:pt x="30" y="42"/>
                    </a:cubicBezTo>
                    <a:cubicBezTo>
                      <a:pt x="34" y="8"/>
                      <a:pt x="34" y="8"/>
                      <a:pt x="34" y="8"/>
                    </a:cubicBezTo>
                    <a:cubicBezTo>
                      <a:pt x="33" y="8"/>
                      <a:pt x="33" y="8"/>
                      <a:pt x="33"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105"/>
              <p:cNvSpPr/>
              <p:nvPr/>
            </p:nvSpPr>
            <p:spPr>
              <a:xfrm>
                <a:off x="3510143" y="1586016"/>
                <a:ext cx="419027" cy="431358"/>
              </a:xfrm>
              <a:custGeom>
                <a:avLst/>
                <a:gdLst/>
                <a:ahLst/>
                <a:cxnLst/>
                <a:rect l="l" t="t" r="r" b="b"/>
                <a:pathLst>
                  <a:path w="24" h="25" extrusionOk="0">
                    <a:moveTo>
                      <a:pt x="1" y="16"/>
                    </a:moveTo>
                    <a:cubicBezTo>
                      <a:pt x="2" y="21"/>
                      <a:pt x="6" y="25"/>
                      <a:pt x="12" y="25"/>
                    </a:cubicBezTo>
                    <a:cubicBezTo>
                      <a:pt x="13" y="25"/>
                      <a:pt x="13" y="25"/>
                      <a:pt x="13" y="25"/>
                    </a:cubicBezTo>
                    <a:cubicBezTo>
                      <a:pt x="18" y="25"/>
                      <a:pt x="22" y="21"/>
                      <a:pt x="24" y="16"/>
                    </a:cubicBezTo>
                    <a:cubicBezTo>
                      <a:pt x="24" y="15"/>
                      <a:pt x="24" y="15"/>
                      <a:pt x="24" y="14"/>
                    </a:cubicBezTo>
                    <a:cubicBezTo>
                      <a:pt x="24" y="12"/>
                      <a:pt x="24" y="12"/>
                      <a:pt x="24" y="12"/>
                    </a:cubicBezTo>
                    <a:cubicBezTo>
                      <a:pt x="24" y="12"/>
                      <a:pt x="24" y="12"/>
                      <a:pt x="24" y="12"/>
                    </a:cubicBezTo>
                    <a:cubicBezTo>
                      <a:pt x="24" y="0"/>
                      <a:pt x="24" y="0"/>
                      <a:pt x="24" y="0"/>
                    </a:cubicBezTo>
                    <a:cubicBezTo>
                      <a:pt x="21" y="3"/>
                      <a:pt x="18" y="4"/>
                      <a:pt x="12" y="5"/>
                    </a:cubicBezTo>
                    <a:cubicBezTo>
                      <a:pt x="12" y="5"/>
                      <a:pt x="12" y="5"/>
                      <a:pt x="12" y="5"/>
                    </a:cubicBezTo>
                    <a:cubicBezTo>
                      <a:pt x="12" y="5"/>
                      <a:pt x="12" y="5"/>
                      <a:pt x="12" y="5"/>
                    </a:cubicBezTo>
                    <a:cubicBezTo>
                      <a:pt x="12" y="5"/>
                      <a:pt x="12" y="5"/>
                      <a:pt x="12" y="5"/>
                    </a:cubicBezTo>
                    <a:cubicBezTo>
                      <a:pt x="12" y="5"/>
                      <a:pt x="12" y="5"/>
                      <a:pt x="12" y="5"/>
                    </a:cubicBezTo>
                    <a:cubicBezTo>
                      <a:pt x="6" y="4"/>
                      <a:pt x="3" y="3"/>
                      <a:pt x="0" y="0"/>
                    </a:cubicBezTo>
                    <a:cubicBezTo>
                      <a:pt x="0" y="12"/>
                      <a:pt x="0" y="12"/>
                      <a:pt x="0" y="12"/>
                    </a:cubicBezTo>
                    <a:cubicBezTo>
                      <a:pt x="0" y="12"/>
                      <a:pt x="0" y="12"/>
                      <a:pt x="0" y="12"/>
                    </a:cubicBezTo>
                    <a:cubicBezTo>
                      <a:pt x="0" y="14"/>
                      <a:pt x="0" y="14"/>
                      <a:pt x="0" y="14"/>
                    </a:cubicBezTo>
                    <a:cubicBezTo>
                      <a:pt x="0" y="15"/>
                      <a:pt x="0" y="15"/>
                      <a:pt x="1" y="16"/>
                    </a:cubicBezTo>
                    <a:close/>
                  </a:path>
                </a:pathLst>
              </a:custGeom>
              <a:solidFill>
                <a:srgbClr val="855732"/>
              </a:solidFill>
              <a:ln w="9525" cap="flat" cmpd="sng">
                <a:solidFill>
                  <a:srgbClr val="8557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105"/>
              <p:cNvSpPr/>
              <p:nvPr/>
            </p:nvSpPr>
            <p:spPr>
              <a:xfrm>
                <a:off x="3177383" y="526118"/>
                <a:ext cx="1084539" cy="1146173"/>
              </a:xfrm>
              <a:custGeom>
                <a:avLst/>
                <a:gdLst/>
                <a:ahLst/>
                <a:cxnLst/>
                <a:rect l="l" t="t" r="r" b="b"/>
                <a:pathLst>
                  <a:path w="62" h="66" extrusionOk="0">
                    <a:moveTo>
                      <a:pt x="50" y="54"/>
                    </a:moveTo>
                    <a:cubicBezTo>
                      <a:pt x="52" y="51"/>
                      <a:pt x="54" y="46"/>
                      <a:pt x="56" y="40"/>
                    </a:cubicBezTo>
                    <a:cubicBezTo>
                      <a:pt x="56" y="40"/>
                      <a:pt x="56" y="40"/>
                      <a:pt x="56" y="40"/>
                    </a:cubicBezTo>
                    <a:cubicBezTo>
                      <a:pt x="56" y="40"/>
                      <a:pt x="57" y="40"/>
                      <a:pt x="57" y="40"/>
                    </a:cubicBezTo>
                    <a:cubicBezTo>
                      <a:pt x="59" y="39"/>
                      <a:pt x="61" y="36"/>
                      <a:pt x="61" y="33"/>
                    </a:cubicBezTo>
                    <a:cubicBezTo>
                      <a:pt x="62" y="29"/>
                      <a:pt x="61" y="25"/>
                      <a:pt x="58" y="25"/>
                    </a:cubicBezTo>
                    <a:cubicBezTo>
                      <a:pt x="58" y="24"/>
                      <a:pt x="57" y="25"/>
                      <a:pt x="56" y="25"/>
                    </a:cubicBezTo>
                    <a:cubicBezTo>
                      <a:pt x="56" y="23"/>
                      <a:pt x="56" y="21"/>
                      <a:pt x="55" y="20"/>
                    </a:cubicBezTo>
                    <a:cubicBezTo>
                      <a:pt x="37" y="31"/>
                      <a:pt x="28" y="0"/>
                      <a:pt x="9" y="13"/>
                    </a:cubicBezTo>
                    <a:cubicBezTo>
                      <a:pt x="7" y="17"/>
                      <a:pt x="6" y="21"/>
                      <a:pt x="6" y="25"/>
                    </a:cubicBezTo>
                    <a:cubicBezTo>
                      <a:pt x="5" y="25"/>
                      <a:pt x="5" y="24"/>
                      <a:pt x="4" y="25"/>
                    </a:cubicBezTo>
                    <a:cubicBezTo>
                      <a:pt x="1" y="25"/>
                      <a:pt x="0" y="29"/>
                      <a:pt x="1" y="33"/>
                    </a:cubicBezTo>
                    <a:cubicBezTo>
                      <a:pt x="1" y="36"/>
                      <a:pt x="3" y="39"/>
                      <a:pt x="5" y="40"/>
                    </a:cubicBezTo>
                    <a:cubicBezTo>
                      <a:pt x="5" y="40"/>
                      <a:pt x="6" y="40"/>
                      <a:pt x="6" y="40"/>
                    </a:cubicBezTo>
                    <a:cubicBezTo>
                      <a:pt x="7" y="40"/>
                      <a:pt x="7" y="40"/>
                      <a:pt x="7" y="40"/>
                    </a:cubicBezTo>
                    <a:cubicBezTo>
                      <a:pt x="8" y="46"/>
                      <a:pt x="10" y="51"/>
                      <a:pt x="13" y="54"/>
                    </a:cubicBezTo>
                    <a:cubicBezTo>
                      <a:pt x="15" y="57"/>
                      <a:pt x="17" y="59"/>
                      <a:pt x="19" y="61"/>
                    </a:cubicBezTo>
                    <a:cubicBezTo>
                      <a:pt x="22" y="64"/>
                      <a:pt x="25" y="65"/>
                      <a:pt x="31" y="66"/>
                    </a:cubicBezTo>
                    <a:cubicBezTo>
                      <a:pt x="31" y="66"/>
                      <a:pt x="31" y="66"/>
                      <a:pt x="31" y="66"/>
                    </a:cubicBezTo>
                    <a:cubicBezTo>
                      <a:pt x="31" y="66"/>
                      <a:pt x="31" y="66"/>
                      <a:pt x="31" y="66"/>
                    </a:cubicBezTo>
                    <a:cubicBezTo>
                      <a:pt x="31" y="66"/>
                      <a:pt x="31" y="66"/>
                      <a:pt x="31" y="66"/>
                    </a:cubicBezTo>
                    <a:cubicBezTo>
                      <a:pt x="31" y="66"/>
                      <a:pt x="31" y="66"/>
                      <a:pt x="31" y="66"/>
                    </a:cubicBezTo>
                    <a:cubicBezTo>
                      <a:pt x="37" y="65"/>
                      <a:pt x="40" y="64"/>
                      <a:pt x="43" y="61"/>
                    </a:cubicBezTo>
                    <a:cubicBezTo>
                      <a:pt x="45" y="59"/>
                      <a:pt x="47" y="57"/>
                      <a:pt x="50" y="54"/>
                    </a:cubicBezTo>
                    <a:close/>
                  </a:path>
                </a:pathLst>
              </a:custGeom>
              <a:solidFill>
                <a:srgbClr val="B17F4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105"/>
              <p:cNvSpPr/>
              <p:nvPr/>
            </p:nvSpPr>
            <p:spPr>
              <a:xfrm>
                <a:off x="4952085" y="1561368"/>
                <a:ext cx="492973" cy="369732"/>
              </a:xfrm>
              <a:custGeom>
                <a:avLst/>
                <a:gdLst/>
                <a:ahLst/>
                <a:cxnLst/>
                <a:rect l="l" t="t" r="r" b="b"/>
                <a:pathLst>
                  <a:path w="28" h="21" extrusionOk="0">
                    <a:moveTo>
                      <a:pt x="28" y="8"/>
                    </a:moveTo>
                    <a:cubicBezTo>
                      <a:pt x="28" y="0"/>
                      <a:pt x="28" y="0"/>
                      <a:pt x="28" y="0"/>
                    </a:cubicBezTo>
                    <a:cubicBezTo>
                      <a:pt x="24" y="4"/>
                      <a:pt x="21" y="5"/>
                      <a:pt x="14" y="5"/>
                    </a:cubicBezTo>
                    <a:cubicBezTo>
                      <a:pt x="14" y="5"/>
                      <a:pt x="14" y="5"/>
                      <a:pt x="14" y="5"/>
                    </a:cubicBezTo>
                    <a:cubicBezTo>
                      <a:pt x="14" y="5"/>
                      <a:pt x="14" y="5"/>
                      <a:pt x="14" y="5"/>
                    </a:cubicBezTo>
                    <a:cubicBezTo>
                      <a:pt x="14" y="5"/>
                      <a:pt x="14" y="5"/>
                      <a:pt x="14" y="5"/>
                    </a:cubicBezTo>
                    <a:cubicBezTo>
                      <a:pt x="14" y="5"/>
                      <a:pt x="14" y="5"/>
                      <a:pt x="14" y="5"/>
                    </a:cubicBezTo>
                    <a:cubicBezTo>
                      <a:pt x="7" y="5"/>
                      <a:pt x="4" y="4"/>
                      <a:pt x="0" y="0"/>
                    </a:cubicBezTo>
                    <a:cubicBezTo>
                      <a:pt x="0" y="8"/>
                      <a:pt x="0" y="8"/>
                      <a:pt x="0" y="8"/>
                    </a:cubicBezTo>
                    <a:cubicBezTo>
                      <a:pt x="14" y="21"/>
                      <a:pt x="14" y="21"/>
                      <a:pt x="14" y="21"/>
                    </a:cubicBezTo>
                    <a:lnTo>
                      <a:pt x="28" y="8"/>
                    </a:lnTo>
                    <a:close/>
                  </a:path>
                </a:pathLst>
              </a:custGeom>
              <a:solidFill>
                <a:srgbClr val="F2C28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105"/>
              <p:cNvSpPr/>
              <p:nvPr/>
            </p:nvSpPr>
            <p:spPr>
              <a:xfrm>
                <a:off x="4656301" y="575415"/>
                <a:ext cx="1059891" cy="1084547"/>
              </a:xfrm>
              <a:custGeom>
                <a:avLst/>
                <a:gdLst/>
                <a:ahLst/>
                <a:cxnLst/>
                <a:rect l="l" t="t" r="r" b="b"/>
                <a:pathLst>
                  <a:path w="61" h="62" extrusionOk="0">
                    <a:moveTo>
                      <a:pt x="31" y="62"/>
                    </a:moveTo>
                    <a:cubicBezTo>
                      <a:pt x="31" y="62"/>
                      <a:pt x="31" y="62"/>
                      <a:pt x="31" y="62"/>
                    </a:cubicBezTo>
                    <a:cubicBezTo>
                      <a:pt x="31" y="62"/>
                      <a:pt x="31" y="62"/>
                      <a:pt x="31" y="62"/>
                    </a:cubicBezTo>
                    <a:cubicBezTo>
                      <a:pt x="31" y="62"/>
                      <a:pt x="31" y="62"/>
                      <a:pt x="31" y="62"/>
                    </a:cubicBezTo>
                    <a:cubicBezTo>
                      <a:pt x="31" y="62"/>
                      <a:pt x="31" y="62"/>
                      <a:pt x="31" y="62"/>
                    </a:cubicBezTo>
                    <a:cubicBezTo>
                      <a:pt x="38" y="62"/>
                      <a:pt x="41" y="61"/>
                      <a:pt x="45" y="57"/>
                    </a:cubicBezTo>
                    <a:cubicBezTo>
                      <a:pt x="46" y="55"/>
                      <a:pt x="48" y="52"/>
                      <a:pt x="50" y="49"/>
                    </a:cubicBezTo>
                    <a:cubicBezTo>
                      <a:pt x="52" y="46"/>
                      <a:pt x="54" y="42"/>
                      <a:pt x="55" y="37"/>
                    </a:cubicBezTo>
                    <a:cubicBezTo>
                      <a:pt x="55" y="37"/>
                      <a:pt x="55" y="37"/>
                      <a:pt x="55" y="37"/>
                    </a:cubicBezTo>
                    <a:cubicBezTo>
                      <a:pt x="56" y="37"/>
                      <a:pt x="56" y="37"/>
                      <a:pt x="57" y="37"/>
                    </a:cubicBezTo>
                    <a:cubicBezTo>
                      <a:pt x="59" y="36"/>
                      <a:pt x="59" y="33"/>
                      <a:pt x="60" y="29"/>
                    </a:cubicBezTo>
                    <a:cubicBezTo>
                      <a:pt x="61" y="25"/>
                      <a:pt x="61" y="20"/>
                      <a:pt x="58" y="20"/>
                    </a:cubicBezTo>
                    <a:cubicBezTo>
                      <a:pt x="57" y="20"/>
                      <a:pt x="55" y="21"/>
                      <a:pt x="54" y="22"/>
                    </a:cubicBezTo>
                    <a:cubicBezTo>
                      <a:pt x="54" y="10"/>
                      <a:pt x="54" y="10"/>
                      <a:pt x="54" y="10"/>
                    </a:cubicBezTo>
                    <a:cubicBezTo>
                      <a:pt x="54" y="4"/>
                      <a:pt x="50" y="0"/>
                      <a:pt x="44" y="0"/>
                    </a:cubicBezTo>
                    <a:cubicBezTo>
                      <a:pt x="17" y="0"/>
                      <a:pt x="17" y="0"/>
                      <a:pt x="17" y="0"/>
                    </a:cubicBezTo>
                    <a:cubicBezTo>
                      <a:pt x="12" y="0"/>
                      <a:pt x="7" y="4"/>
                      <a:pt x="7" y="10"/>
                    </a:cubicBezTo>
                    <a:cubicBezTo>
                      <a:pt x="7" y="22"/>
                      <a:pt x="7" y="22"/>
                      <a:pt x="7" y="22"/>
                    </a:cubicBezTo>
                    <a:cubicBezTo>
                      <a:pt x="6" y="21"/>
                      <a:pt x="5" y="20"/>
                      <a:pt x="3" y="20"/>
                    </a:cubicBezTo>
                    <a:cubicBezTo>
                      <a:pt x="1" y="20"/>
                      <a:pt x="0" y="25"/>
                      <a:pt x="1" y="29"/>
                    </a:cubicBezTo>
                    <a:cubicBezTo>
                      <a:pt x="2" y="33"/>
                      <a:pt x="3" y="36"/>
                      <a:pt x="5" y="37"/>
                    </a:cubicBezTo>
                    <a:cubicBezTo>
                      <a:pt x="5" y="37"/>
                      <a:pt x="6" y="37"/>
                      <a:pt x="6" y="37"/>
                    </a:cubicBezTo>
                    <a:cubicBezTo>
                      <a:pt x="7" y="37"/>
                      <a:pt x="7" y="37"/>
                      <a:pt x="7" y="37"/>
                    </a:cubicBezTo>
                    <a:cubicBezTo>
                      <a:pt x="8" y="42"/>
                      <a:pt x="9" y="46"/>
                      <a:pt x="11" y="49"/>
                    </a:cubicBezTo>
                    <a:cubicBezTo>
                      <a:pt x="13" y="52"/>
                      <a:pt x="15" y="55"/>
                      <a:pt x="17" y="57"/>
                    </a:cubicBezTo>
                    <a:cubicBezTo>
                      <a:pt x="21" y="61"/>
                      <a:pt x="24" y="62"/>
                      <a:pt x="31" y="62"/>
                    </a:cubicBezTo>
                    <a:close/>
                  </a:path>
                </a:pathLst>
              </a:custGeom>
              <a:solidFill>
                <a:srgbClr val="FFD2A1"/>
              </a:solidFill>
              <a:ln w="9525" cap="flat" cmpd="sng">
                <a:solidFill>
                  <a:srgbClr val="FFD2A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105"/>
              <p:cNvSpPr/>
              <p:nvPr/>
            </p:nvSpPr>
            <p:spPr>
              <a:xfrm>
                <a:off x="4693278" y="328927"/>
                <a:ext cx="998274" cy="628549"/>
              </a:xfrm>
              <a:custGeom>
                <a:avLst/>
                <a:gdLst/>
                <a:ahLst/>
                <a:cxnLst/>
                <a:rect l="l" t="t" r="r" b="b"/>
                <a:pathLst>
                  <a:path w="57" h="36" extrusionOk="0">
                    <a:moveTo>
                      <a:pt x="5" y="36"/>
                    </a:moveTo>
                    <a:cubicBezTo>
                      <a:pt x="5" y="24"/>
                      <a:pt x="5" y="24"/>
                      <a:pt x="5" y="24"/>
                    </a:cubicBezTo>
                    <a:cubicBezTo>
                      <a:pt x="5" y="18"/>
                      <a:pt x="10" y="14"/>
                      <a:pt x="15" y="14"/>
                    </a:cubicBezTo>
                    <a:cubicBezTo>
                      <a:pt x="42" y="14"/>
                      <a:pt x="42" y="14"/>
                      <a:pt x="42" y="14"/>
                    </a:cubicBezTo>
                    <a:cubicBezTo>
                      <a:pt x="48" y="14"/>
                      <a:pt x="52" y="18"/>
                      <a:pt x="52" y="24"/>
                    </a:cubicBezTo>
                    <a:cubicBezTo>
                      <a:pt x="52" y="36"/>
                      <a:pt x="52" y="36"/>
                      <a:pt x="52" y="36"/>
                    </a:cubicBezTo>
                    <a:cubicBezTo>
                      <a:pt x="53" y="35"/>
                      <a:pt x="55" y="34"/>
                      <a:pt x="56" y="34"/>
                    </a:cubicBezTo>
                    <a:cubicBezTo>
                      <a:pt x="57" y="23"/>
                      <a:pt x="57" y="23"/>
                      <a:pt x="57" y="23"/>
                    </a:cubicBezTo>
                    <a:cubicBezTo>
                      <a:pt x="57" y="18"/>
                      <a:pt x="55" y="12"/>
                      <a:pt x="51" y="8"/>
                    </a:cubicBezTo>
                    <a:cubicBezTo>
                      <a:pt x="45" y="2"/>
                      <a:pt x="40" y="0"/>
                      <a:pt x="29" y="0"/>
                    </a:cubicBezTo>
                    <a:cubicBezTo>
                      <a:pt x="29" y="0"/>
                      <a:pt x="29" y="0"/>
                      <a:pt x="29" y="0"/>
                    </a:cubicBezTo>
                    <a:cubicBezTo>
                      <a:pt x="29" y="0"/>
                      <a:pt x="29" y="0"/>
                      <a:pt x="29" y="0"/>
                    </a:cubicBezTo>
                    <a:cubicBezTo>
                      <a:pt x="18" y="0"/>
                      <a:pt x="12" y="2"/>
                      <a:pt x="6" y="8"/>
                    </a:cubicBezTo>
                    <a:cubicBezTo>
                      <a:pt x="3" y="12"/>
                      <a:pt x="0" y="18"/>
                      <a:pt x="1" y="23"/>
                    </a:cubicBezTo>
                    <a:cubicBezTo>
                      <a:pt x="1" y="34"/>
                      <a:pt x="1" y="34"/>
                      <a:pt x="1" y="34"/>
                    </a:cubicBezTo>
                    <a:cubicBezTo>
                      <a:pt x="3" y="34"/>
                      <a:pt x="4" y="35"/>
                      <a:pt x="5" y="36"/>
                    </a:cubicBezTo>
                    <a:close/>
                  </a:path>
                </a:pathLst>
              </a:custGeom>
              <a:solidFill>
                <a:srgbClr val="220E0E"/>
              </a:solidFill>
              <a:ln w="9525" cap="flat" cmpd="sng">
                <a:solidFill>
                  <a:srgbClr val="220E0E"/>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105"/>
              <p:cNvSpPr/>
              <p:nvPr/>
            </p:nvSpPr>
            <p:spPr>
              <a:xfrm>
                <a:off x="4261923" y="1746237"/>
                <a:ext cx="862703" cy="776440"/>
              </a:xfrm>
              <a:custGeom>
                <a:avLst/>
                <a:gdLst/>
                <a:ahLst/>
                <a:cxnLst/>
                <a:rect l="l" t="t" r="r" b="b"/>
                <a:pathLst>
                  <a:path w="50" h="45" extrusionOk="0">
                    <a:moveTo>
                      <a:pt x="50" y="20"/>
                    </a:moveTo>
                    <a:cubicBezTo>
                      <a:pt x="49" y="15"/>
                      <a:pt x="49" y="15"/>
                      <a:pt x="49" y="15"/>
                    </a:cubicBezTo>
                    <a:cubicBezTo>
                      <a:pt x="44" y="19"/>
                      <a:pt x="44" y="19"/>
                      <a:pt x="44" y="19"/>
                    </a:cubicBezTo>
                    <a:cubicBezTo>
                      <a:pt x="37" y="0"/>
                      <a:pt x="37" y="0"/>
                      <a:pt x="37" y="0"/>
                    </a:cubicBezTo>
                    <a:cubicBezTo>
                      <a:pt x="11" y="9"/>
                      <a:pt x="11" y="9"/>
                      <a:pt x="11" y="9"/>
                    </a:cubicBezTo>
                    <a:cubicBezTo>
                      <a:pt x="4" y="11"/>
                      <a:pt x="0" y="18"/>
                      <a:pt x="0" y="25"/>
                    </a:cubicBezTo>
                    <a:cubicBezTo>
                      <a:pt x="0" y="45"/>
                      <a:pt x="0" y="45"/>
                      <a:pt x="0" y="45"/>
                    </a:cubicBezTo>
                    <a:cubicBezTo>
                      <a:pt x="4" y="45"/>
                      <a:pt x="4" y="45"/>
                      <a:pt x="4" y="45"/>
                    </a:cubicBezTo>
                    <a:cubicBezTo>
                      <a:pt x="17" y="45"/>
                      <a:pt x="17" y="45"/>
                      <a:pt x="17" y="45"/>
                    </a:cubicBezTo>
                    <a:cubicBezTo>
                      <a:pt x="20" y="45"/>
                      <a:pt x="20" y="45"/>
                      <a:pt x="20" y="45"/>
                    </a:cubicBezTo>
                    <a:cubicBezTo>
                      <a:pt x="41" y="45"/>
                      <a:pt x="41" y="45"/>
                      <a:pt x="41" y="45"/>
                    </a:cubicBezTo>
                    <a:cubicBezTo>
                      <a:pt x="44" y="45"/>
                      <a:pt x="44" y="45"/>
                      <a:pt x="44" y="45"/>
                    </a:cubicBezTo>
                    <a:cubicBezTo>
                      <a:pt x="48" y="45"/>
                      <a:pt x="48" y="45"/>
                      <a:pt x="48" y="45"/>
                    </a:cubicBezTo>
                    <a:cubicBezTo>
                      <a:pt x="50" y="45"/>
                      <a:pt x="50" y="45"/>
                      <a:pt x="50" y="45"/>
                    </a:cubicBezTo>
                    <a:cubicBezTo>
                      <a:pt x="48" y="39"/>
                      <a:pt x="48" y="39"/>
                      <a:pt x="48" y="39"/>
                    </a:cubicBezTo>
                    <a:lnTo>
                      <a:pt x="50" y="2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105"/>
              <p:cNvSpPr/>
              <p:nvPr/>
            </p:nvSpPr>
            <p:spPr>
              <a:xfrm>
                <a:off x="5247868" y="1746237"/>
                <a:ext cx="887351" cy="776440"/>
              </a:xfrm>
              <a:custGeom>
                <a:avLst/>
                <a:gdLst/>
                <a:ahLst/>
                <a:cxnLst/>
                <a:rect l="l" t="t" r="r" b="b"/>
                <a:pathLst>
                  <a:path w="51" h="45" extrusionOk="0">
                    <a:moveTo>
                      <a:pt x="39" y="9"/>
                    </a:moveTo>
                    <a:cubicBezTo>
                      <a:pt x="14" y="0"/>
                      <a:pt x="14" y="0"/>
                      <a:pt x="14" y="0"/>
                    </a:cubicBezTo>
                    <a:cubicBezTo>
                      <a:pt x="6" y="19"/>
                      <a:pt x="6" y="19"/>
                      <a:pt x="6" y="19"/>
                    </a:cubicBezTo>
                    <a:cubicBezTo>
                      <a:pt x="1" y="15"/>
                      <a:pt x="1" y="15"/>
                      <a:pt x="1" y="15"/>
                    </a:cubicBezTo>
                    <a:cubicBezTo>
                      <a:pt x="0" y="20"/>
                      <a:pt x="0" y="20"/>
                      <a:pt x="0" y="20"/>
                    </a:cubicBezTo>
                    <a:cubicBezTo>
                      <a:pt x="2" y="39"/>
                      <a:pt x="2" y="39"/>
                      <a:pt x="2" y="39"/>
                    </a:cubicBezTo>
                    <a:cubicBezTo>
                      <a:pt x="0" y="45"/>
                      <a:pt x="0" y="45"/>
                      <a:pt x="0" y="45"/>
                    </a:cubicBezTo>
                    <a:cubicBezTo>
                      <a:pt x="51" y="45"/>
                      <a:pt x="51" y="45"/>
                      <a:pt x="51" y="45"/>
                    </a:cubicBezTo>
                    <a:cubicBezTo>
                      <a:pt x="51" y="25"/>
                      <a:pt x="51" y="25"/>
                      <a:pt x="51" y="25"/>
                    </a:cubicBezTo>
                    <a:cubicBezTo>
                      <a:pt x="51" y="18"/>
                      <a:pt x="46" y="11"/>
                      <a:pt x="39" y="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105"/>
              <p:cNvSpPr/>
              <p:nvPr/>
            </p:nvSpPr>
            <p:spPr>
              <a:xfrm>
                <a:off x="4853490" y="1709260"/>
                <a:ext cx="345081" cy="357412"/>
              </a:xfrm>
              <a:custGeom>
                <a:avLst/>
                <a:gdLst/>
                <a:ahLst/>
                <a:cxnLst/>
                <a:rect l="l" t="t" r="r" b="b"/>
                <a:pathLst>
                  <a:path w="28" h="29" extrusionOk="0">
                    <a:moveTo>
                      <a:pt x="14" y="29"/>
                    </a:moveTo>
                    <a:lnTo>
                      <a:pt x="21" y="24"/>
                    </a:lnTo>
                    <a:lnTo>
                      <a:pt x="28" y="18"/>
                    </a:lnTo>
                    <a:lnTo>
                      <a:pt x="8" y="0"/>
                    </a:lnTo>
                    <a:lnTo>
                      <a:pt x="0" y="4"/>
                    </a:lnTo>
                    <a:lnTo>
                      <a:pt x="14" y="29"/>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105"/>
              <p:cNvSpPr/>
              <p:nvPr/>
            </p:nvSpPr>
            <p:spPr>
              <a:xfrm>
                <a:off x="5198571" y="1709260"/>
                <a:ext cx="332760" cy="357412"/>
              </a:xfrm>
              <a:custGeom>
                <a:avLst/>
                <a:gdLst/>
                <a:ahLst/>
                <a:cxnLst/>
                <a:rect l="l" t="t" r="r" b="b"/>
                <a:pathLst>
                  <a:path w="27" h="29" extrusionOk="0">
                    <a:moveTo>
                      <a:pt x="6" y="24"/>
                    </a:moveTo>
                    <a:lnTo>
                      <a:pt x="13" y="29"/>
                    </a:lnTo>
                    <a:lnTo>
                      <a:pt x="27" y="4"/>
                    </a:lnTo>
                    <a:lnTo>
                      <a:pt x="20" y="0"/>
                    </a:lnTo>
                    <a:lnTo>
                      <a:pt x="0" y="18"/>
                    </a:lnTo>
                    <a:lnTo>
                      <a:pt x="6" y="24"/>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105"/>
              <p:cNvSpPr/>
              <p:nvPr/>
            </p:nvSpPr>
            <p:spPr>
              <a:xfrm>
                <a:off x="1057600" y="2522671"/>
                <a:ext cx="5322900" cy="2574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105"/>
              <p:cNvSpPr/>
              <p:nvPr/>
            </p:nvSpPr>
            <p:spPr>
              <a:xfrm>
                <a:off x="5112305" y="1931100"/>
                <a:ext cx="160220" cy="160221"/>
              </a:xfrm>
              <a:custGeom>
                <a:avLst/>
                <a:gdLst/>
                <a:ahLst/>
                <a:cxnLst/>
                <a:rect l="l" t="t" r="r" b="b"/>
                <a:pathLst>
                  <a:path w="13" h="13" extrusionOk="0">
                    <a:moveTo>
                      <a:pt x="7" y="0"/>
                    </a:moveTo>
                    <a:lnTo>
                      <a:pt x="0" y="6"/>
                    </a:lnTo>
                    <a:lnTo>
                      <a:pt x="1" y="13"/>
                    </a:lnTo>
                    <a:lnTo>
                      <a:pt x="11" y="13"/>
                    </a:lnTo>
                    <a:lnTo>
                      <a:pt x="13" y="6"/>
                    </a:lnTo>
                    <a:lnTo>
                      <a:pt x="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105"/>
              <p:cNvSpPr/>
              <p:nvPr/>
            </p:nvSpPr>
            <p:spPr>
              <a:xfrm>
                <a:off x="5099976" y="2091321"/>
                <a:ext cx="209517" cy="431358"/>
              </a:xfrm>
              <a:custGeom>
                <a:avLst/>
                <a:gdLst/>
                <a:ahLst/>
                <a:cxnLst/>
                <a:rect l="l" t="t" r="r" b="b"/>
                <a:pathLst>
                  <a:path w="17" h="35" extrusionOk="0">
                    <a:moveTo>
                      <a:pt x="12" y="0"/>
                    </a:moveTo>
                    <a:lnTo>
                      <a:pt x="2" y="0"/>
                    </a:lnTo>
                    <a:lnTo>
                      <a:pt x="0" y="35"/>
                    </a:lnTo>
                    <a:lnTo>
                      <a:pt x="2" y="35"/>
                    </a:lnTo>
                    <a:lnTo>
                      <a:pt x="12" y="35"/>
                    </a:lnTo>
                    <a:lnTo>
                      <a:pt x="17" y="35"/>
                    </a:lnTo>
                    <a:lnTo>
                      <a:pt x="1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359"/>
        <p:cNvGrpSpPr/>
        <p:nvPr/>
      </p:nvGrpSpPr>
      <p:grpSpPr>
        <a:xfrm>
          <a:off x="0" y="0"/>
          <a:ext cx="0" cy="0"/>
          <a:chOff x="0" y="0"/>
          <a:chExt cx="0" cy="0"/>
        </a:xfrm>
      </p:grpSpPr>
      <p:sp>
        <p:nvSpPr>
          <p:cNvPr id="1360" name="Google Shape;1360;p106"/>
          <p:cNvSpPr txBox="1">
            <a:spLocks noGrp="1"/>
          </p:cNvSpPr>
          <p:nvPr>
            <p:ph type="title"/>
          </p:nvPr>
        </p:nvSpPr>
        <p:spPr>
          <a:xfrm>
            <a:off x="720000" y="431575"/>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Steps in Evaluation</a:t>
            </a:r>
            <a:endParaRPr sz="2200">
              <a:solidFill>
                <a:schemeClr val="dk1"/>
              </a:solidFill>
            </a:endParaRPr>
          </a:p>
        </p:txBody>
      </p:sp>
      <p:sp>
        <p:nvSpPr>
          <p:cNvPr id="1361" name="Google Shape;1361;p106"/>
          <p:cNvSpPr txBox="1">
            <a:spLocks noGrp="1"/>
          </p:cNvSpPr>
          <p:nvPr>
            <p:ph type="subTitle" idx="4"/>
          </p:nvPr>
        </p:nvSpPr>
        <p:spPr>
          <a:xfrm>
            <a:off x="720000" y="913250"/>
            <a:ext cx="7366200" cy="477600"/>
          </a:xfrm>
          <a:prstGeom prst="rect">
            <a:avLst/>
          </a:prstGeom>
        </p:spPr>
        <p:txBody>
          <a:bodyPr spcFirstLastPara="1" wrap="square" lIns="91425" tIns="91425" rIns="91425" bIns="91425" anchor="b" anchorCtr="0">
            <a:noAutofit/>
          </a:bodyPr>
          <a:lstStyle/>
          <a:p>
            <a:pPr marL="457200" lvl="0" indent="-330200" algn="l" rtl="0">
              <a:spcBef>
                <a:spcPts val="0"/>
              </a:spcBef>
              <a:spcAft>
                <a:spcPts val="0"/>
              </a:spcAft>
              <a:buSzPts val="1600"/>
              <a:buAutoNum type="arabicPeriod" startAt="2"/>
            </a:pPr>
            <a:r>
              <a:rPr lang="en" sz="1600" b="0"/>
              <a:t>Evaluating </a:t>
            </a:r>
            <a:r>
              <a:rPr lang="en" sz="1600" u="sng"/>
              <a:t>Classification Models</a:t>
            </a:r>
            <a:endParaRPr sz="1600" u="sng"/>
          </a:p>
        </p:txBody>
      </p:sp>
      <p:grpSp>
        <p:nvGrpSpPr>
          <p:cNvPr id="1362" name="Google Shape;1362;p106"/>
          <p:cNvGrpSpPr/>
          <p:nvPr/>
        </p:nvGrpSpPr>
        <p:grpSpPr>
          <a:xfrm>
            <a:off x="666841" y="4293605"/>
            <a:ext cx="6167570" cy="622329"/>
            <a:chOff x="1593000" y="2322568"/>
            <a:chExt cx="6302443" cy="643500"/>
          </a:xfrm>
        </p:grpSpPr>
        <p:sp>
          <p:nvSpPr>
            <p:cNvPr id="1363" name="Google Shape;1363;p10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06"/>
            <p:cNvSpPr/>
            <p:nvPr/>
          </p:nvSpPr>
          <p:spPr>
            <a:xfrm flipH="1">
              <a:off x="2283025" y="2322575"/>
              <a:ext cx="1844400" cy="642600"/>
            </a:xfrm>
            <a:prstGeom prst="rect">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06"/>
            <p:cNvSpPr/>
            <p:nvPr/>
          </p:nvSpPr>
          <p:spPr>
            <a:xfrm rot="-5400000">
              <a:off x="3501574" y="1934671"/>
              <a:ext cx="643356" cy="1419149"/>
            </a:xfrm>
            <a:prstGeom prst="flowChartOffpageConnector">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0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ROC-AUC</a:t>
              </a:r>
              <a:endParaRPr sz="1000">
                <a:solidFill>
                  <a:srgbClr val="FFFFFF"/>
                </a:solidFill>
                <a:latin typeface="Roboto"/>
                <a:ea typeface="Roboto"/>
                <a:cs typeface="Roboto"/>
                <a:sym typeface="Roboto"/>
              </a:endParaRPr>
            </a:p>
          </p:txBody>
        </p:sp>
        <p:sp>
          <p:nvSpPr>
            <p:cNvPr id="1367" name="Google Shape;1367;p106"/>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06"/>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05</a:t>
              </a:r>
              <a:endParaRPr sz="2600">
                <a:solidFill>
                  <a:srgbClr val="FFFFFF"/>
                </a:solidFill>
                <a:latin typeface="Roboto Thin"/>
                <a:ea typeface="Roboto Thin"/>
                <a:cs typeface="Roboto Thin"/>
                <a:sym typeface="Roboto Thin"/>
              </a:endParaRPr>
            </a:p>
          </p:txBody>
        </p:sp>
        <p:sp>
          <p:nvSpPr>
            <p:cNvPr id="1369" name="Google Shape;1369;p106"/>
            <p:cNvSpPr/>
            <p:nvPr/>
          </p:nvSpPr>
          <p:spPr>
            <a:xfrm>
              <a:off x="4387843" y="2323752"/>
              <a:ext cx="35076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91E"/>
                </a:buClr>
                <a:buSzPts val="1000"/>
                <a:buFont typeface="Roboto"/>
                <a:buChar char="●"/>
              </a:pPr>
              <a:r>
                <a:rPr lang="en" sz="1000">
                  <a:solidFill>
                    <a:srgbClr val="A7291E"/>
                  </a:solidFill>
                  <a:latin typeface="Roboto"/>
                  <a:ea typeface="Roboto"/>
                  <a:cs typeface="Roboto"/>
                  <a:sym typeface="Roboto"/>
                </a:rPr>
                <a:t>Measures the model's ability to distinguish between theft and non-theft.</a:t>
              </a:r>
              <a:endParaRPr sz="1000">
                <a:solidFill>
                  <a:srgbClr val="A7291E"/>
                </a:solidFill>
                <a:latin typeface="Roboto"/>
                <a:ea typeface="Roboto"/>
                <a:cs typeface="Roboto"/>
                <a:sym typeface="Roboto"/>
              </a:endParaRPr>
            </a:p>
          </p:txBody>
        </p:sp>
      </p:grpSp>
      <p:grpSp>
        <p:nvGrpSpPr>
          <p:cNvPr id="1370" name="Google Shape;1370;p106"/>
          <p:cNvGrpSpPr/>
          <p:nvPr/>
        </p:nvGrpSpPr>
        <p:grpSpPr>
          <a:xfrm>
            <a:off x="666841" y="3577426"/>
            <a:ext cx="6167570" cy="622329"/>
            <a:chOff x="1593000" y="2322568"/>
            <a:chExt cx="6302443" cy="643500"/>
          </a:xfrm>
        </p:grpSpPr>
        <p:sp>
          <p:nvSpPr>
            <p:cNvPr id="1371" name="Google Shape;1371;p10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06"/>
            <p:cNvSpPr/>
            <p:nvPr/>
          </p:nvSpPr>
          <p:spPr>
            <a:xfrm flipH="1">
              <a:off x="2283025" y="2322575"/>
              <a:ext cx="1844400" cy="642600"/>
            </a:xfrm>
            <a:prstGeom prst="rect">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06"/>
            <p:cNvSpPr/>
            <p:nvPr/>
          </p:nvSpPr>
          <p:spPr>
            <a:xfrm rot="-5400000">
              <a:off x="3501574" y="1934671"/>
              <a:ext cx="643356" cy="1419149"/>
            </a:xfrm>
            <a:prstGeom prst="flowChartOffpageConnector">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0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F1-Score</a:t>
              </a:r>
              <a:endParaRPr sz="1000">
                <a:solidFill>
                  <a:srgbClr val="FFFFFF"/>
                </a:solidFill>
                <a:latin typeface="Roboto"/>
                <a:ea typeface="Roboto"/>
                <a:cs typeface="Roboto"/>
                <a:sym typeface="Roboto"/>
              </a:endParaRPr>
            </a:p>
          </p:txBody>
        </p:sp>
        <p:sp>
          <p:nvSpPr>
            <p:cNvPr id="1375" name="Google Shape;1375;p106"/>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06"/>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1377" name="Google Shape;1377;p106"/>
            <p:cNvSpPr/>
            <p:nvPr/>
          </p:nvSpPr>
          <p:spPr>
            <a:xfrm>
              <a:off x="4387843" y="2323756"/>
              <a:ext cx="35076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91E"/>
                </a:buClr>
                <a:buSzPts val="1000"/>
                <a:buFont typeface="Roboto"/>
                <a:buChar char="●"/>
              </a:pPr>
              <a:r>
                <a:rPr lang="en" sz="1000">
                  <a:solidFill>
                    <a:srgbClr val="A7291E"/>
                  </a:solidFill>
                  <a:latin typeface="Roboto"/>
                  <a:ea typeface="Roboto"/>
                  <a:cs typeface="Roboto"/>
                  <a:sym typeface="Roboto"/>
                </a:rPr>
                <a:t>Balances precision and recall. It’s the harmonic mean of the two.</a:t>
              </a:r>
              <a:endParaRPr sz="1000">
                <a:solidFill>
                  <a:srgbClr val="A7291E"/>
                </a:solidFill>
                <a:latin typeface="Roboto"/>
                <a:ea typeface="Roboto"/>
                <a:cs typeface="Roboto"/>
                <a:sym typeface="Roboto"/>
              </a:endParaRPr>
            </a:p>
            <a:p>
              <a:pPr marL="457200" lvl="0" indent="-292100" algn="l" rtl="0">
                <a:lnSpc>
                  <a:spcPct val="115000"/>
                </a:lnSpc>
                <a:spcBef>
                  <a:spcPts val="0"/>
                </a:spcBef>
                <a:spcAft>
                  <a:spcPts val="0"/>
                </a:spcAft>
                <a:buClr>
                  <a:srgbClr val="A7291E"/>
                </a:buClr>
                <a:buSzPts val="1000"/>
                <a:buFont typeface="Roboto"/>
                <a:buChar char="●"/>
              </a:pPr>
              <a:r>
                <a:rPr lang="en" sz="1000" b="1">
                  <a:solidFill>
                    <a:srgbClr val="A7291E"/>
                  </a:solidFill>
                  <a:latin typeface="Roboto"/>
                  <a:ea typeface="Roboto"/>
                  <a:cs typeface="Roboto"/>
                  <a:sym typeface="Roboto"/>
                </a:rPr>
                <a:t>F1</a:t>
              </a:r>
              <a:r>
                <a:rPr lang="en" sz="1000">
                  <a:solidFill>
                    <a:srgbClr val="A7291E"/>
                  </a:solidFill>
                  <a:latin typeface="Roboto"/>
                  <a:ea typeface="Roboto"/>
                  <a:cs typeface="Roboto"/>
                  <a:sym typeface="Roboto"/>
                </a:rPr>
                <a:t> = 2 x ((Precision x Recall) / (Precision + Recall))</a:t>
              </a:r>
              <a:endParaRPr sz="1000">
                <a:solidFill>
                  <a:srgbClr val="A7291E"/>
                </a:solidFill>
                <a:latin typeface="Roboto"/>
                <a:ea typeface="Roboto"/>
                <a:cs typeface="Roboto"/>
                <a:sym typeface="Roboto"/>
              </a:endParaRPr>
            </a:p>
          </p:txBody>
        </p:sp>
      </p:grpSp>
      <p:grpSp>
        <p:nvGrpSpPr>
          <p:cNvPr id="1378" name="Google Shape;1378;p106"/>
          <p:cNvGrpSpPr/>
          <p:nvPr/>
        </p:nvGrpSpPr>
        <p:grpSpPr>
          <a:xfrm>
            <a:off x="666841" y="2844260"/>
            <a:ext cx="6167570" cy="622329"/>
            <a:chOff x="1593000" y="2322568"/>
            <a:chExt cx="6302443" cy="643500"/>
          </a:xfrm>
        </p:grpSpPr>
        <p:sp>
          <p:nvSpPr>
            <p:cNvPr id="1379" name="Google Shape;1379;p10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6"/>
            <p:cNvSpPr/>
            <p:nvPr/>
          </p:nvSpPr>
          <p:spPr>
            <a:xfrm flipH="1">
              <a:off x="2283025" y="2322575"/>
              <a:ext cx="1844400" cy="642600"/>
            </a:xfrm>
            <a:prstGeom prst="rect">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6"/>
            <p:cNvSpPr/>
            <p:nvPr/>
          </p:nvSpPr>
          <p:spPr>
            <a:xfrm rot="-5400000">
              <a:off x="3501574" y="1934671"/>
              <a:ext cx="643356" cy="1419149"/>
            </a:xfrm>
            <a:prstGeom prst="flowChartOffpageConnector">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Recall</a:t>
              </a:r>
              <a:endParaRPr sz="1000">
                <a:solidFill>
                  <a:srgbClr val="FFFFFF"/>
                </a:solidFill>
                <a:latin typeface="Roboto"/>
                <a:ea typeface="Roboto"/>
                <a:cs typeface="Roboto"/>
                <a:sym typeface="Roboto"/>
              </a:endParaRPr>
            </a:p>
          </p:txBody>
        </p:sp>
        <p:sp>
          <p:nvSpPr>
            <p:cNvPr id="1383" name="Google Shape;1383;p106"/>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06"/>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385" name="Google Shape;1385;p106"/>
            <p:cNvSpPr/>
            <p:nvPr/>
          </p:nvSpPr>
          <p:spPr>
            <a:xfrm>
              <a:off x="4387843" y="2323760"/>
              <a:ext cx="35076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91E"/>
                </a:buClr>
                <a:buSzPts val="1000"/>
                <a:buFont typeface="Roboto"/>
                <a:buChar char="●"/>
              </a:pPr>
              <a:r>
                <a:rPr lang="en" sz="1000">
                  <a:solidFill>
                    <a:srgbClr val="A7291E"/>
                  </a:solidFill>
                  <a:latin typeface="Roboto"/>
                  <a:ea typeface="Roboto"/>
                  <a:cs typeface="Roboto"/>
                  <a:sym typeface="Roboto"/>
                </a:rPr>
                <a:t>Measures the model’s ability to identify all actual thefts.</a:t>
              </a:r>
              <a:endParaRPr sz="1000">
                <a:solidFill>
                  <a:srgbClr val="A7291E"/>
                </a:solidFill>
                <a:latin typeface="Roboto"/>
                <a:ea typeface="Roboto"/>
                <a:cs typeface="Roboto"/>
                <a:sym typeface="Roboto"/>
              </a:endParaRPr>
            </a:p>
            <a:p>
              <a:pPr marL="457200" lvl="0" indent="-292100" algn="l" rtl="0">
                <a:lnSpc>
                  <a:spcPct val="115000"/>
                </a:lnSpc>
                <a:spcBef>
                  <a:spcPts val="0"/>
                </a:spcBef>
                <a:spcAft>
                  <a:spcPts val="0"/>
                </a:spcAft>
                <a:buClr>
                  <a:srgbClr val="A7291E"/>
                </a:buClr>
                <a:buSzPts val="1000"/>
                <a:buFont typeface="Roboto"/>
                <a:buChar char="●"/>
              </a:pPr>
              <a:r>
                <a:rPr lang="en" sz="1000" b="1">
                  <a:solidFill>
                    <a:srgbClr val="A7291E"/>
                  </a:solidFill>
                  <a:latin typeface="Roboto"/>
                  <a:ea typeface="Roboto"/>
                  <a:cs typeface="Roboto"/>
                  <a:sym typeface="Roboto"/>
                </a:rPr>
                <a:t>Recall</a:t>
              </a:r>
              <a:r>
                <a:rPr lang="en" sz="1000">
                  <a:solidFill>
                    <a:srgbClr val="A7291E"/>
                  </a:solidFill>
                  <a:latin typeface="Roboto"/>
                  <a:ea typeface="Roboto"/>
                  <a:cs typeface="Roboto"/>
                  <a:sym typeface="Roboto"/>
                </a:rPr>
                <a:t> = True Positives / (True Positives + False Negatives)</a:t>
              </a:r>
              <a:endParaRPr sz="1000">
                <a:solidFill>
                  <a:srgbClr val="A7291E"/>
                </a:solidFill>
                <a:latin typeface="Roboto"/>
                <a:ea typeface="Roboto"/>
                <a:cs typeface="Roboto"/>
                <a:sym typeface="Roboto"/>
              </a:endParaRPr>
            </a:p>
          </p:txBody>
        </p:sp>
      </p:grpSp>
      <p:grpSp>
        <p:nvGrpSpPr>
          <p:cNvPr id="1386" name="Google Shape;1386;p106"/>
          <p:cNvGrpSpPr/>
          <p:nvPr/>
        </p:nvGrpSpPr>
        <p:grpSpPr>
          <a:xfrm>
            <a:off x="666841" y="2111089"/>
            <a:ext cx="6167570" cy="622329"/>
            <a:chOff x="1593000" y="2322568"/>
            <a:chExt cx="6302443" cy="643500"/>
          </a:xfrm>
        </p:grpSpPr>
        <p:sp>
          <p:nvSpPr>
            <p:cNvPr id="1387" name="Google Shape;1387;p10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06"/>
            <p:cNvSpPr/>
            <p:nvPr/>
          </p:nvSpPr>
          <p:spPr>
            <a:xfrm flipH="1">
              <a:off x="2283025" y="2322575"/>
              <a:ext cx="1844400" cy="642600"/>
            </a:xfrm>
            <a:prstGeom prst="rect">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06"/>
            <p:cNvSpPr/>
            <p:nvPr/>
          </p:nvSpPr>
          <p:spPr>
            <a:xfrm rot="-5400000">
              <a:off x="3501574" y="1934671"/>
              <a:ext cx="643356" cy="1419149"/>
            </a:xfrm>
            <a:prstGeom prst="flowChartOffpageConnector">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0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Precision</a:t>
              </a:r>
              <a:endParaRPr sz="1000">
                <a:solidFill>
                  <a:srgbClr val="FFFFFF"/>
                </a:solidFill>
                <a:latin typeface="Roboto"/>
                <a:ea typeface="Roboto"/>
                <a:cs typeface="Roboto"/>
                <a:sym typeface="Roboto"/>
              </a:endParaRPr>
            </a:p>
          </p:txBody>
        </p:sp>
        <p:sp>
          <p:nvSpPr>
            <p:cNvPr id="1391" name="Google Shape;1391;p106"/>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06"/>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1393" name="Google Shape;1393;p106"/>
            <p:cNvSpPr/>
            <p:nvPr/>
          </p:nvSpPr>
          <p:spPr>
            <a:xfrm>
              <a:off x="4387843" y="2323755"/>
              <a:ext cx="35076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91E"/>
                </a:buClr>
                <a:buSzPts val="1000"/>
                <a:buFont typeface="Roboto"/>
                <a:buChar char="●"/>
              </a:pPr>
              <a:r>
                <a:rPr lang="en" sz="1000">
                  <a:solidFill>
                    <a:srgbClr val="A7291E"/>
                  </a:solidFill>
                  <a:latin typeface="Roboto"/>
                  <a:ea typeface="Roboto"/>
                  <a:cs typeface="Roboto"/>
                  <a:sym typeface="Roboto"/>
                </a:rPr>
                <a:t>Focuses on the quality of “theft” predictions.</a:t>
              </a:r>
              <a:endParaRPr sz="1000">
                <a:solidFill>
                  <a:srgbClr val="A7291E"/>
                </a:solidFill>
                <a:latin typeface="Roboto"/>
                <a:ea typeface="Roboto"/>
                <a:cs typeface="Roboto"/>
                <a:sym typeface="Roboto"/>
              </a:endParaRPr>
            </a:p>
            <a:p>
              <a:pPr marL="457200" lvl="0" indent="-292100" algn="l" rtl="0">
                <a:lnSpc>
                  <a:spcPct val="115000"/>
                </a:lnSpc>
                <a:spcBef>
                  <a:spcPts val="0"/>
                </a:spcBef>
                <a:spcAft>
                  <a:spcPts val="0"/>
                </a:spcAft>
                <a:buClr>
                  <a:srgbClr val="A7291E"/>
                </a:buClr>
                <a:buSzPts val="1000"/>
                <a:buFont typeface="Roboto"/>
                <a:buChar char="●"/>
              </a:pPr>
              <a:r>
                <a:rPr lang="en" sz="1000" b="1">
                  <a:solidFill>
                    <a:srgbClr val="A7291E"/>
                  </a:solidFill>
                  <a:latin typeface="Roboto"/>
                  <a:ea typeface="Roboto"/>
                  <a:cs typeface="Roboto"/>
                  <a:sym typeface="Roboto"/>
                </a:rPr>
                <a:t>Precision</a:t>
              </a:r>
              <a:r>
                <a:rPr lang="en" sz="1000">
                  <a:solidFill>
                    <a:srgbClr val="A7291E"/>
                  </a:solidFill>
                  <a:latin typeface="Roboto"/>
                  <a:ea typeface="Roboto"/>
                  <a:cs typeface="Roboto"/>
                  <a:sym typeface="Roboto"/>
                </a:rPr>
                <a:t> = True Positives / (True Positives + False Positives​)</a:t>
              </a:r>
              <a:endParaRPr sz="1000">
                <a:solidFill>
                  <a:srgbClr val="A7291E"/>
                </a:solidFill>
                <a:latin typeface="Roboto"/>
                <a:ea typeface="Roboto"/>
                <a:cs typeface="Roboto"/>
                <a:sym typeface="Roboto"/>
              </a:endParaRPr>
            </a:p>
          </p:txBody>
        </p:sp>
      </p:grpSp>
      <p:grpSp>
        <p:nvGrpSpPr>
          <p:cNvPr id="1394" name="Google Shape;1394;p106"/>
          <p:cNvGrpSpPr/>
          <p:nvPr/>
        </p:nvGrpSpPr>
        <p:grpSpPr>
          <a:xfrm>
            <a:off x="666841" y="1394915"/>
            <a:ext cx="6294104" cy="622329"/>
            <a:chOff x="1593000" y="2322568"/>
            <a:chExt cx="6431744" cy="643500"/>
          </a:xfrm>
        </p:grpSpPr>
        <p:sp>
          <p:nvSpPr>
            <p:cNvPr id="1395" name="Google Shape;1395;p10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06"/>
            <p:cNvSpPr/>
            <p:nvPr/>
          </p:nvSpPr>
          <p:spPr>
            <a:xfrm flipH="1">
              <a:off x="2283025" y="2322575"/>
              <a:ext cx="1844400" cy="642600"/>
            </a:xfrm>
            <a:prstGeom prst="rect">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06"/>
            <p:cNvSpPr/>
            <p:nvPr/>
          </p:nvSpPr>
          <p:spPr>
            <a:xfrm rot="-5400000">
              <a:off x="3501574" y="1934671"/>
              <a:ext cx="643356" cy="1419149"/>
            </a:xfrm>
            <a:prstGeom prst="flowChartOffpageConnector">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0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Accuracy</a:t>
              </a:r>
              <a:endParaRPr sz="1000">
                <a:solidFill>
                  <a:srgbClr val="FFFFFF"/>
                </a:solidFill>
                <a:latin typeface="Roboto"/>
                <a:ea typeface="Roboto"/>
                <a:cs typeface="Roboto"/>
                <a:sym typeface="Roboto"/>
              </a:endParaRPr>
            </a:p>
          </p:txBody>
        </p:sp>
        <p:sp>
          <p:nvSpPr>
            <p:cNvPr id="1399" name="Google Shape;1399;p106"/>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06"/>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401" name="Google Shape;1401;p106"/>
            <p:cNvSpPr/>
            <p:nvPr/>
          </p:nvSpPr>
          <p:spPr>
            <a:xfrm>
              <a:off x="4387844" y="2323741"/>
              <a:ext cx="36369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91E"/>
                </a:buClr>
                <a:buSzPts val="1000"/>
                <a:buFont typeface="Roboto"/>
                <a:buChar char="●"/>
              </a:pPr>
              <a:r>
                <a:rPr lang="en" sz="1000">
                  <a:solidFill>
                    <a:srgbClr val="A7291E"/>
                  </a:solidFill>
                  <a:latin typeface="Roboto"/>
                  <a:ea typeface="Roboto"/>
                  <a:cs typeface="Roboto"/>
                  <a:sym typeface="Roboto"/>
                </a:rPr>
                <a:t>Measures the proportion of correct predictions out of all predictions</a:t>
              </a:r>
              <a:endParaRPr sz="1000">
                <a:solidFill>
                  <a:srgbClr val="A7291E"/>
                </a:solidFill>
                <a:latin typeface="Roboto"/>
                <a:ea typeface="Roboto"/>
                <a:cs typeface="Roboto"/>
                <a:sym typeface="Roboto"/>
              </a:endParaRPr>
            </a:p>
            <a:p>
              <a:pPr marL="457200" lvl="0" indent="-292100" algn="l" rtl="0">
                <a:lnSpc>
                  <a:spcPct val="115000"/>
                </a:lnSpc>
                <a:spcBef>
                  <a:spcPts val="0"/>
                </a:spcBef>
                <a:spcAft>
                  <a:spcPts val="0"/>
                </a:spcAft>
                <a:buClr>
                  <a:srgbClr val="A7291E"/>
                </a:buClr>
                <a:buSzPts val="1000"/>
                <a:buFont typeface="Roboto"/>
                <a:buChar char="●"/>
              </a:pPr>
              <a:r>
                <a:rPr lang="en" sz="1000" b="1">
                  <a:solidFill>
                    <a:srgbClr val="A7291E"/>
                  </a:solidFill>
                  <a:latin typeface="Roboto"/>
                  <a:ea typeface="Roboto"/>
                  <a:cs typeface="Roboto"/>
                  <a:sym typeface="Roboto"/>
                </a:rPr>
                <a:t>Accuracy</a:t>
              </a:r>
              <a:r>
                <a:rPr lang="en" sz="1000">
                  <a:solidFill>
                    <a:srgbClr val="A7291E"/>
                  </a:solidFill>
                  <a:latin typeface="Roboto"/>
                  <a:ea typeface="Roboto"/>
                  <a:cs typeface="Roboto"/>
                  <a:sym typeface="Roboto"/>
                </a:rPr>
                <a:t> = Total Predictions / Correct Predictions​</a:t>
              </a:r>
              <a:endParaRPr sz="1000">
                <a:solidFill>
                  <a:srgbClr val="A7291E"/>
                </a:solidFill>
                <a:latin typeface="Roboto"/>
                <a:ea typeface="Roboto"/>
                <a:cs typeface="Roboto"/>
                <a:sym typeface="Roboto"/>
              </a:endParaRPr>
            </a:p>
          </p:txBody>
        </p:sp>
      </p:grpSp>
      <p:sp>
        <p:nvSpPr>
          <p:cNvPr id="1402" name="Google Shape;1402;p106"/>
          <p:cNvSpPr/>
          <p:nvPr/>
        </p:nvSpPr>
        <p:spPr>
          <a:xfrm>
            <a:off x="7233574" y="479886"/>
            <a:ext cx="1644900" cy="1993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403" name="Google Shape;1403;p106"/>
          <p:cNvSpPr/>
          <p:nvPr/>
        </p:nvSpPr>
        <p:spPr>
          <a:xfrm>
            <a:off x="7172987" y="539224"/>
            <a:ext cx="1644900" cy="199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Barlow"/>
                <a:ea typeface="Barlow"/>
                <a:cs typeface="Barlow"/>
                <a:sym typeface="Barlow"/>
              </a:rPr>
              <a:t>Reference: </a:t>
            </a:r>
            <a:endParaRPr sz="800">
              <a:solidFill>
                <a:schemeClr val="lt1"/>
              </a:solidFill>
              <a:latin typeface="Barlow"/>
              <a:ea typeface="Barlow"/>
              <a:cs typeface="Barlow"/>
              <a:sym typeface="Barlow"/>
            </a:endParaRPr>
          </a:p>
          <a:p>
            <a:pPr marL="457200" lvl="0" indent="-279400" algn="l" rtl="0">
              <a:spcBef>
                <a:spcPts val="0"/>
              </a:spcBef>
              <a:spcAft>
                <a:spcPts val="0"/>
              </a:spcAft>
              <a:buClr>
                <a:schemeClr val="lt1"/>
              </a:buClr>
              <a:buSzPts val="800"/>
              <a:buFont typeface="Barlow"/>
              <a:buChar char="●"/>
            </a:pPr>
            <a:r>
              <a:rPr lang="en" sz="800" b="1">
                <a:solidFill>
                  <a:schemeClr val="lt1"/>
                </a:solidFill>
                <a:latin typeface="Barlow"/>
                <a:ea typeface="Barlow"/>
                <a:cs typeface="Barlow"/>
                <a:sym typeface="Barlow"/>
              </a:rPr>
              <a:t>True Positives (TP)</a:t>
            </a:r>
            <a:r>
              <a:rPr lang="en" sz="800">
                <a:solidFill>
                  <a:schemeClr val="lt1"/>
                </a:solidFill>
                <a:latin typeface="Barlow"/>
                <a:ea typeface="Barlow"/>
                <a:cs typeface="Barlow"/>
                <a:sym typeface="Barlow"/>
              </a:rPr>
              <a:t>: Correctly predicted thefts.</a:t>
            </a:r>
            <a:endParaRPr sz="800">
              <a:solidFill>
                <a:schemeClr val="lt1"/>
              </a:solidFill>
              <a:latin typeface="Barlow"/>
              <a:ea typeface="Barlow"/>
              <a:cs typeface="Barlow"/>
              <a:sym typeface="Barlow"/>
            </a:endParaRPr>
          </a:p>
          <a:p>
            <a:pPr marL="457200" lvl="0" indent="-279400" algn="l" rtl="0">
              <a:spcBef>
                <a:spcPts val="0"/>
              </a:spcBef>
              <a:spcAft>
                <a:spcPts val="0"/>
              </a:spcAft>
              <a:buClr>
                <a:schemeClr val="lt1"/>
              </a:buClr>
              <a:buSzPts val="800"/>
              <a:buFont typeface="Barlow"/>
              <a:buChar char="●"/>
            </a:pPr>
            <a:r>
              <a:rPr lang="en" sz="800" b="1">
                <a:solidFill>
                  <a:schemeClr val="lt1"/>
                </a:solidFill>
                <a:latin typeface="Barlow"/>
                <a:ea typeface="Barlow"/>
                <a:cs typeface="Barlow"/>
                <a:sym typeface="Barlow"/>
              </a:rPr>
              <a:t>True Negatives (TN)</a:t>
            </a:r>
            <a:r>
              <a:rPr lang="en" sz="800">
                <a:solidFill>
                  <a:schemeClr val="lt1"/>
                </a:solidFill>
                <a:latin typeface="Barlow"/>
                <a:ea typeface="Barlow"/>
                <a:cs typeface="Barlow"/>
                <a:sym typeface="Barlow"/>
              </a:rPr>
              <a:t>: Correctly predicted non-thefts.</a:t>
            </a:r>
            <a:endParaRPr sz="800">
              <a:solidFill>
                <a:schemeClr val="lt1"/>
              </a:solidFill>
              <a:latin typeface="Barlow"/>
              <a:ea typeface="Barlow"/>
              <a:cs typeface="Barlow"/>
              <a:sym typeface="Barlow"/>
            </a:endParaRPr>
          </a:p>
          <a:p>
            <a:pPr marL="457200" lvl="0" indent="-279400" algn="l" rtl="0">
              <a:spcBef>
                <a:spcPts val="0"/>
              </a:spcBef>
              <a:spcAft>
                <a:spcPts val="0"/>
              </a:spcAft>
              <a:buClr>
                <a:schemeClr val="lt1"/>
              </a:buClr>
              <a:buSzPts val="800"/>
              <a:buFont typeface="Barlow"/>
              <a:buChar char="●"/>
            </a:pPr>
            <a:r>
              <a:rPr lang="en" sz="800" b="1">
                <a:solidFill>
                  <a:schemeClr val="lt1"/>
                </a:solidFill>
                <a:latin typeface="Barlow"/>
                <a:ea typeface="Barlow"/>
                <a:cs typeface="Barlow"/>
                <a:sym typeface="Barlow"/>
              </a:rPr>
              <a:t>False Positives (FP)</a:t>
            </a:r>
            <a:r>
              <a:rPr lang="en" sz="800">
                <a:solidFill>
                  <a:schemeClr val="lt1"/>
                </a:solidFill>
                <a:latin typeface="Barlow"/>
                <a:ea typeface="Barlow"/>
                <a:cs typeface="Barlow"/>
                <a:sym typeface="Barlow"/>
              </a:rPr>
              <a:t>: Non-thefts incorrectly predicted as thefts. </a:t>
            </a:r>
            <a:endParaRPr sz="800">
              <a:solidFill>
                <a:schemeClr val="lt1"/>
              </a:solidFill>
              <a:latin typeface="Barlow"/>
              <a:ea typeface="Barlow"/>
              <a:cs typeface="Barlow"/>
              <a:sym typeface="Barlow"/>
            </a:endParaRPr>
          </a:p>
          <a:p>
            <a:pPr marL="457200" lvl="0" indent="-279400" algn="l" rtl="0">
              <a:spcBef>
                <a:spcPts val="0"/>
              </a:spcBef>
              <a:spcAft>
                <a:spcPts val="0"/>
              </a:spcAft>
              <a:buClr>
                <a:schemeClr val="lt1"/>
              </a:buClr>
              <a:buSzPts val="800"/>
              <a:buFont typeface="Barlow"/>
              <a:buChar char="●"/>
            </a:pPr>
            <a:r>
              <a:rPr lang="en" sz="800" b="1">
                <a:solidFill>
                  <a:schemeClr val="lt1"/>
                </a:solidFill>
                <a:latin typeface="Barlow"/>
                <a:ea typeface="Barlow"/>
                <a:cs typeface="Barlow"/>
                <a:sym typeface="Barlow"/>
              </a:rPr>
              <a:t>False Negatives (FN)</a:t>
            </a:r>
            <a:r>
              <a:rPr lang="en" sz="800">
                <a:solidFill>
                  <a:schemeClr val="lt1"/>
                </a:solidFill>
                <a:latin typeface="Barlow"/>
                <a:ea typeface="Barlow"/>
                <a:cs typeface="Barlow"/>
                <a:sym typeface="Barlow"/>
              </a:rPr>
              <a:t>: Thefts incorrectly predicted as non-thefts.</a:t>
            </a:r>
            <a:endParaRPr sz="800">
              <a:solidFill>
                <a:schemeClr val="lt1"/>
              </a:solidFill>
              <a:latin typeface="Barlow"/>
              <a:ea typeface="Barlow"/>
              <a:cs typeface="Barlow"/>
              <a:sym typeface="Barlow"/>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407"/>
        <p:cNvGrpSpPr/>
        <p:nvPr/>
      </p:nvGrpSpPr>
      <p:grpSpPr>
        <a:xfrm>
          <a:off x="0" y="0"/>
          <a:ext cx="0" cy="0"/>
          <a:chOff x="0" y="0"/>
          <a:chExt cx="0" cy="0"/>
        </a:xfrm>
      </p:grpSpPr>
      <p:sp>
        <p:nvSpPr>
          <p:cNvPr id="1408" name="Google Shape;1408;p107"/>
          <p:cNvSpPr txBox="1">
            <a:spLocks noGrp="1"/>
          </p:cNvSpPr>
          <p:nvPr>
            <p:ph type="title"/>
          </p:nvPr>
        </p:nvSpPr>
        <p:spPr>
          <a:xfrm>
            <a:off x="720000" y="648400"/>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Models to Use</a:t>
            </a:r>
            <a:endParaRPr sz="2200"/>
          </a:p>
        </p:txBody>
      </p:sp>
      <p:grpSp>
        <p:nvGrpSpPr>
          <p:cNvPr id="1409" name="Google Shape;1409;p107"/>
          <p:cNvGrpSpPr/>
          <p:nvPr/>
        </p:nvGrpSpPr>
        <p:grpSpPr>
          <a:xfrm>
            <a:off x="719873" y="2571750"/>
            <a:ext cx="8170408" cy="2326199"/>
            <a:chOff x="1593000" y="2036774"/>
            <a:chExt cx="6318466" cy="1519200"/>
          </a:xfrm>
        </p:grpSpPr>
        <p:sp>
          <p:nvSpPr>
            <p:cNvPr id="1410" name="Google Shape;1410;p107"/>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7"/>
            <p:cNvSpPr/>
            <p:nvPr/>
          </p:nvSpPr>
          <p:spPr>
            <a:xfrm flipH="1">
              <a:off x="2282986" y="2136691"/>
              <a:ext cx="1844400" cy="642600"/>
            </a:xfrm>
            <a:prstGeom prst="rect">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7"/>
            <p:cNvSpPr/>
            <p:nvPr/>
          </p:nvSpPr>
          <p:spPr>
            <a:xfrm rot="-5400000">
              <a:off x="3540725" y="1748420"/>
              <a:ext cx="643356" cy="1419149"/>
            </a:xfrm>
            <a:prstGeom prst="flowChartOffpageConnector">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7"/>
            <p:cNvSpPr/>
            <p:nvPr/>
          </p:nvSpPr>
          <p:spPr>
            <a:xfrm>
              <a:off x="2365071" y="2136840"/>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FFFFFF"/>
                  </a:solidFill>
                  <a:latin typeface="Roboto"/>
                  <a:ea typeface="Roboto"/>
                  <a:cs typeface="Roboto"/>
                  <a:sym typeface="Roboto"/>
                </a:rPr>
                <a:t>Classification for Crime Type Prediction</a:t>
              </a:r>
              <a:endParaRPr b="1">
                <a:solidFill>
                  <a:srgbClr val="FFFFFF"/>
                </a:solidFill>
                <a:latin typeface="Roboto"/>
                <a:ea typeface="Roboto"/>
                <a:cs typeface="Roboto"/>
                <a:sym typeface="Roboto"/>
              </a:endParaRPr>
            </a:p>
          </p:txBody>
        </p:sp>
        <p:sp>
          <p:nvSpPr>
            <p:cNvPr id="1414" name="Google Shape;1414;p107"/>
            <p:cNvSpPr/>
            <p:nvPr/>
          </p:nvSpPr>
          <p:spPr>
            <a:xfrm>
              <a:off x="1593000" y="2136847"/>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07"/>
            <p:cNvSpPr/>
            <p:nvPr/>
          </p:nvSpPr>
          <p:spPr>
            <a:xfrm>
              <a:off x="1593000" y="2136691"/>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rgbClr val="FFFFFF"/>
                  </a:solidFill>
                  <a:latin typeface="Roboto"/>
                  <a:ea typeface="Roboto"/>
                  <a:cs typeface="Roboto"/>
                  <a:sym typeface="Roboto"/>
                </a:rPr>
                <a:t>02</a:t>
              </a:r>
              <a:endParaRPr sz="2600" b="1">
                <a:solidFill>
                  <a:srgbClr val="FFFFFF"/>
                </a:solidFill>
                <a:latin typeface="Roboto"/>
                <a:ea typeface="Roboto"/>
                <a:cs typeface="Roboto"/>
                <a:sym typeface="Roboto"/>
              </a:endParaRPr>
            </a:p>
          </p:txBody>
        </p:sp>
        <p:sp>
          <p:nvSpPr>
            <p:cNvPr id="1416" name="Google Shape;1416;p107"/>
            <p:cNvSpPr/>
            <p:nvPr/>
          </p:nvSpPr>
          <p:spPr>
            <a:xfrm>
              <a:off x="4584166" y="2036774"/>
              <a:ext cx="3327300" cy="15192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rgbClr val="A7291E"/>
                </a:buClr>
                <a:buSzPts val="1100"/>
                <a:buFont typeface="Roboto"/>
                <a:buChar char="●"/>
              </a:pPr>
              <a:r>
                <a:rPr lang="en" sz="1100" b="1">
                  <a:solidFill>
                    <a:srgbClr val="A7291E"/>
                  </a:solidFill>
                  <a:latin typeface="Roboto"/>
                  <a:ea typeface="Roboto"/>
                  <a:cs typeface="Roboto"/>
                  <a:sym typeface="Roboto"/>
                </a:rPr>
                <a:t>Logistic Regression</a:t>
              </a:r>
              <a:r>
                <a:rPr lang="en" sz="1100">
                  <a:solidFill>
                    <a:srgbClr val="A7291E"/>
                  </a:solidFill>
                  <a:latin typeface="Roboto"/>
                  <a:ea typeface="Roboto"/>
                  <a:cs typeface="Roboto"/>
                  <a:sym typeface="Roboto"/>
                </a:rPr>
                <a:t>: Baseline model for understanding factors contributing to theft.</a:t>
              </a:r>
              <a:endParaRPr sz="1100">
                <a:solidFill>
                  <a:srgbClr val="A7291E"/>
                </a:solidFill>
                <a:latin typeface="Roboto"/>
                <a:ea typeface="Roboto"/>
                <a:cs typeface="Roboto"/>
                <a:sym typeface="Roboto"/>
              </a:endParaRPr>
            </a:p>
            <a:p>
              <a:pPr marL="457200" lvl="0" indent="-298450" algn="l" rtl="0">
                <a:lnSpc>
                  <a:spcPct val="115000"/>
                </a:lnSpc>
                <a:spcBef>
                  <a:spcPts val="0"/>
                </a:spcBef>
                <a:spcAft>
                  <a:spcPts val="0"/>
                </a:spcAft>
                <a:buClr>
                  <a:srgbClr val="A7291E"/>
                </a:buClr>
                <a:buSzPts val="1100"/>
                <a:buFont typeface="Roboto"/>
                <a:buChar char="●"/>
              </a:pPr>
              <a:r>
                <a:rPr lang="en" sz="1100" b="1">
                  <a:solidFill>
                    <a:srgbClr val="A7291E"/>
                  </a:solidFill>
                  <a:latin typeface="Roboto"/>
                  <a:ea typeface="Roboto"/>
                  <a:cs typeface="Roboto"/>
                  <a:sym typeface="Roboto"/>
                </a:rPr>
                <a:t>Random Forest</a:t>
              </a:r>
              <a:r>
                <a:rPr lang="en" sz="1100">
                  <a:solidFill>
                    <a:srgbClr val="A7291E"/>
                  </a:solidFill>
                  <a:latin typeface="Roboto"/>
                  <a:ea typeface="Roboto"/>
                  <a:cs typeface="Roboto"/>
                  <a:sym typeface="Roboto"/>
                </a:rPr>
                <a:t>: Identifies complex relationships and ranks importance (e.g., time, area).</a:t>
              </a:r>
              <a:endParaRPr sz="1100">
                <a:solidFill>
                  <a:srgbClr val="A7291E"/>
                </a:solidFill>
                <a:latin typeface="Roboto"/>
                <a:ea typeface="Roboto"/>
                <a:cs typeface="Roboto"/>
                <a:sym typeface="Roboto"/>
              </a:endParaRPr>
            </a:p>
            <a:p>
              <a:pPr marL="457200" lvl="0" indent="-298450" algn="l" rtl="0">
                <a:lnSpc>
                  <a:spcPct val="115000"/>
                </a:lnSpc>
                <a:spcBef>
                  <a:spcPts val="0"/>
                </a:spcBef>
                <a:spcAft>
                  <a:spcPts val="0"/>
                </a:spcAft>
                <a:buClr>
                  <a:srgbClr val="A7291E"/>
                </a:buClr>
                <a:buSzPts val="1100"/>
                <a:buFont typeface="Roboto"/>
                <a:buChar char="●"/>
              </a:pPr>
              <a:r>
                <a:rPr lang="en" sz="1100" b="1">
                  <a:solidFill>
                    <a:srgbClr val="A7291E"/>
                  </a:solidFill>
                  <a:latin typeface="Roboto"/>
                  <a:ea typeface="Roboto"/>
                  <a:cs typeface="Roboto"/>
                  <a:sym typeface="Roboto"/>
                </a:rPr>
                <a:t>Gradient Boosting (XGBoost)</a:t>
              </a:r>
              <a:r>
                <a:rPr lang="en" sz="1100">
                  <a:solidFill>
                    <a:srgbClr val="A7291E"/>
                  </a:solidFill>
                  <a:latin typeface="Roboto"/>
                  <a:ea typeface="Roboto"/>
                  <a:cs typeface="Roboto"/>
                  <a:sym typeface="Roboto"/>
                </a:rPr>
                <a:t>: Fine-tunes predictions for higher accuracy in theft likelihood. </a:t>
              </a:r>
              <a:endParaRPr sz="1100">
                <a:solidFill>
                  <a:srgbClr val="A7291E"/>
                </a:solidFill>
                <a:latin typeface="Roboto"/>
                <a:ea typeface="Roboto"/>
                <a:cs typeface="Roboto"/>
                <a:sym typeface="Roboto"/>
              </a:endParaRPr>
            </a:p>
            <a:p>
              <a:pPr marL="457200" lvl="0" indent="-298450" algn="l" rtl="0">
                <a:lnSpc>
                  <a:spcPct val="115000"/>
                </a:lnSpc>
                <a:spcBef>
                  <a:spcPts val="0"/>
                </a:spcBef>
                <a:spcAft>
                  <a:spcPts val="0"/>
                </a:spcAft>
                <a:buClr>
                  <a:srgbClr val="A7291E"/>
                </a:buClr>
                <a:buSzPts val="1100"/>
                <a:buFont typeface="Roboto"/>
                <a:buChar char="●"/>
              </a:pPr>
              <a:r>
                <a:rPr lang="en" sz="1100" b="1">
                  <a:solidFill>
                    <a:srgbClr val="A7291E"/>
                  </a:solidFill>
                  <a:latin typeface="Roboto"/>
                  <a:ea typeface="Roboto"/>
                  <a:cs typeface="Roboto"/>
                  <a:sym typeface="Roboto"/>
                </a:rPr>
                <a:t>Decision Tree</a:t>
              </a:r>
              <a:endParaRPr sz="1100" b="1">
                <a:solidFill>
                  <a:srgbClr val="A7291E"/>
                </a:solidFill>
                <a:latin typeface="Roboto"/>
                <a:ea typeface="Roboto"/>
                <a:cs typeface="Roboto"/>
                <a:sym typeface="Roboto"/>
              </a:endParaRPr>
            </a:p>
            <a:p>
              <a:pPr marL="457200" lvl="0" indent="-298450" algn="l" rtl="0">
                <a:lnSpc>
                  <a:spcPct val="115000"/>
                </a:lnSpc>
                <a:spcBef>
                  <a:spcPts val="0"/>
                </a:spcBef>
                <a:spcAft>
                  <a:spcPts val="0"/>
                </a:spcAft>
                <a:buClr>
                  <a:srgbClr val="A7291E"/>
                </a:buClr>
                <a:buSzPts val="1100"/>
                <a:buFont typeface="Roboto"/>
                <a:buChar char="●"/>
              </a:pPr>
              <a:r>
                <a:rPr lang="en" sz="1100" b="1">
                  <a:solidFill>
                    <a:srgbClr val="A7291E"/>
                  </a:solidFill>
                  <a:latin typeface="Roboto"/>
                  <a:ea typeface="Roboto"/>
                  <a:cs typeface="Roboto"/>
                  <a:sym typeface="Roboto"/>
                </a:rPr>
                <a:t>K-Nearest Neighbour</a:t>
              </a:r>
              <a:endParaRPr sz="1100" b="1">
                <a:solidFill>
                  <a:srgbClr val="A7291E"/>
                </a:solidFill>
                <a:latin typeface="Roboto"/>
                <a:ea typeface="Roboto"/>
                <a:cs typeface="Roboto"/>
                <a:sym typeface="Roboto"/>
              </a:endParaRPr>
            </a:p>
            <a:p>
              <a:pPr marL="457200" lvl="0" indent="-298450" algn="l" rtl="0">
                <a:lnSpc>
                  <a:spcPct val="115000"/>
                </a:lnSpc>
                <a:spcBef>
                  <a:spcPts val="0"/>
                </a:spcBef>
                <a:spcAft>
                  <a:spcPts val="0"/>
                </a:spcAft>
                <a:buClr>
                  <a:srgbClr val="A7291E"/>
                </a:buClr>
                <a:buSzPts val="1100"/>
                <a:buFont typeface="Roboto"/>
                <a:buChar char="●"/>
              </a:pPr>
              <a:r>
                <a:rPr lang="en" sz="1100" b="1">
                  <a:solidFill>
                    <a:srgbClr val="A7291E"/>
                  </a:solidFill>
                  <a:latin typeface="Roboto"/>
                  <a:ea typeface="Roboto"/>
                  <a:cs typeface="Roboto"/>
                  <a:sym typeface="Roboto"/>
                </a:rPr>
                <a:t>Naive Bayes</a:t>
              </a:r>
              <a:endParaRPr sz="1100" b="1">
                <a:solidFill>
                  <a:srgbClr val="A7291E"/>
                </a:solidFill>
                <a:latin typeface="Roboto"/>
                <a:ea typeface="Roboto"/>
                <a:cs typeface="Roboto"/>
                <a:sym typeface="Roboto"/>
              </a:endParaRPr>
            </a:p>
            <a:p>
              <a:pPr marL="457200" lvl="0" indent="-298450" algn="l" rtl="0">
                <a:lnSpc>
                  <a:spcPct val="115000"/>
                </a:lnSpc>
                <a:spcBef>
                  <a:spcPts val="0"/>
                </a:spcBef>
                <a:spcAft>
                  <a:spcPts val="0"/>
                </a:spcAft>
                <a:buClr>
                  <a:srgbClr val="A7291E"/>
                </a:buClr>
                <a:buSzPts val="1100"/>
                <a:buFont typeface="Roboto"/>
                <a:buChar char="●"/>
              </a:pPr>
              <a:r>
                <a:rPr lang="en" sz="1100" b="1">
                  <a:solidFill>
                    <a:srgbClr val="A7291E"/>
                  </a:solidFill>
                  <a:latin typeface="Roboto"/>
                  <a:ea typeface="Roboto"/>
                  <a:cs typeface="Roboto"/>
                  <a:sym typeface="Roboto"/>
                </a:rPr>
                <a:t>Ada Boost</a:t>
              </a:r>
              <a:endParaRPr sz="1100" b="1">
                <a:solidFill>
                  <a:srgbClr val="A7291E"/>
                </a:solidFill>
                <a:latin typeface="Roboto"/>
                <a:ea typeface="Roboto"/>
                <a:cs typeface="Roboto"/>
                <a:sym typeface="Roboto"/>
              </a:endParaRPr>
            </a:p>
          </p:txBody>
        </p:sp>
      </p:grpSp>
      <p:grpSp>
        <p:nvGrpSpPr>
          <p:cNvPr id="1417" name="Google Shape;1417;p107"/>
          <p:cNvGrpSpPr/>
          <p:nvPr/>
        </p:nvGrpSpPr>
        <p:grpSpPr>
          <a:xfrm>
            <a:off x="719873" y="1311987"/>
            <a:ext cx="8170269" cy="965379"/>
            <a:chOff x="1593000" y="2322568"/>
            <a:chExt cx="6318358" cy="643500"/>
          </a:xfrm>
        </p:grpSpPr>
        <p:sp>
          <p:nvSpPr>
            <p:cNvPr id="1418" name="Google Shape;1418;p107"/>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7"/>
            <p:cNvSpPr/>
            <p:nvPr/>
          </p:nvSpPr>
          <p:spPr>
            <a:xfrm flipH="1">
              <a:off x="2283025" y="2322575"/>
              <a:ext cx="1844400" cy="642600"/>
            </a:xfrm>
            <a:prstGeom prst="rect">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7"/>
            <p:cNvSpPr/>
            <p:nvPr/>
          </p:nvSpPr>
          <p:spPr>
            <a:xfrm rot="-5400000">
              <a:off x="3501574" y="1934671"/>
              <a:ext cx="643356" cy="1419149"/>
            </a:xfrm>
            <a:prstGeom prst="flowChartOffpageConnector">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07"/>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FFFFFF"/>
                  </a:solidFill>
                  <a:latin typeface="Roboto"/>
                  <a:ea typeface="Roboto"/>
                  <a:cs typeface="Roboto"/>
                  <a:sym typeface="Roboto"/>
                </a:rPr>
                <a:t>Clustering for Crime Patterns</a:t>
              </a:r>
              <a:endParaRPr b="1">
                <a:solidFill>
                  <a:srgbClr val="FFFFFF"/>
                </a:solidFill>
                <a:latin typeface="Roboto"/>
                <a:ea typeface="Roboto"/>
                <a:cs typeface="Roboto"/>
                <a:sym typeface="Roboto"/>
              </a:endParaRPr>
            </a:p>
          </p:txBody>
        </p:sp>
        <p:sp>
          <p:nvSpPr>
            <p:cNvPr id="1422" name="Google Shape;1422;p107"/>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7"/>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rgbClr val="FFFFFF"/>
                  </a:solidFill>
                  <a:latin typeface="Roboto"/>
                  <a:ea typeface="Roboto"/>
                  <a:cs typeface="Roboto"/>
                  <a:sym typeface="Roboto"/>
                </a:rPr>
                <a:t>01</a:t>
              </a:r>
              <a:endParaRPr sz="2600" b="1">
                <a:solidFill>
                  <a:srgbClr val="FFFFFF"/>
                </a:solidFill>
                <a:latin typeface="Roboto"/>
                <a:ea typeface="Roboto"/>
                <a:cs typeface="Roboto"/>
                <a:sym typeface="Roboto"/>
              </a:endParaRPr>
            </a:p>
          </p:txBody>
        </p:sp>
        <p:sp>
          <p:nvSpPr>
            <p:cNvPr id="1424" name="Google Shape;1424;p107"/>
            <p:cNvSpPr/>
            <p:nvPr/>
          </p:nvSpPr>
          <p:spPr>
            <a:xfrm>
              <a:off x="4387858" y="2323752"/>
              <a:ext cx="3523500" cy="6423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rgbClr val="A7291E"/>
                </a:buClr>
                <a:buSzPts val="1100"/>
                <a:buFont typeface="Roboto"/>
                <a:buChar char="●"/>
              </a:pPr>
              <a:r>
                <a:rPr lang="en" sz="1100" b="1">
                  <a:solidFill>
                    <a:srgbClr val="A7291E"/>
                  </a:solidFill>
                  <a:latin typeface="Roboto"/>
                  <a:ea typeface="Roboto"/>
                  <a:cs typeface="Roboto"/>
                  <a:sym typeface="Roboto"/>
                </a:rPr>
                <a:t>K-Means Clustering</a:t>
              </a:r>
              <a:r>
                <a:rPr lang="en" sz="1100">
                  <a:solidFill>
                    <a:srgbClr val="A7291E"/>
                  </a:solidFill>
                  <a:latin typeface="Roboto"/>
                  <a:ea typeface="Roboto"/>
                  <a:cs typeface="Roboto"/>
                  <a:sym typeface="Roboto"/>
                </a:rPr>
                <a:t>: Groups crimes by geographic and temporal similarity to identify hotspots.</a:t>
              </a:r>
              <a:endParaRPr sz="1100">
                <a:solidFill>
                  <a:srgbClr val="A7291E"/>
                </a:solidFill>
                <a:latin typeface="Roboto"/>
                <a:ea typeface="Roboto"/>
                <a:cs typeface="Roboto"/>
                <a:sym typeface="Roboto"/>
              </a:endParaRPr>
            </a:p>
            <a:p>
              <a:pPr marL="457200" lvl="0" indent="-298450" algn="l" rtl="0">
                <a:lnSpc>
                  <a:spcPct val="115000"/>
                </a:lnSpc>
                <a:spcBef>
                  <a:spcPts val="0"/>
                </a:spcBef>
                <a:spcAft>
                  <a:spcPts val="0"/>
                </a:spcAft>
                <a:buClr>
                  <a:srgbClr val="A7291E"/>
                </a:buClr>
                <a:buSzPts val="1100"/>
                <a:buFont typeface="Roboto"/>
                <a:buChar char="●"/>
              </a:pPr>
              <a:r>
                <a:rPr lang="en" sz="1100" b="1">
                  <a:solidFill>
                    <a:srgbClr val="A7291E"/>
                  </a:solidFill>
                  <a:latin typeface="Roboto"/>
                  <a:ea typeface="Roboto"/>
                  <a:cs typeface="Roboto"/>
                  <a:sym typeface="Roboto"/>
                </a:rPr>
                <a:t>DBSCAN</a:t>
              </a:r>
              <a:r>
                <a:rPr lang="en" sz="1100">
                  <a:solidFill>
                    <a:srgbClr val="A7291E"/>
                  </a:solidFill>
                  <a:latin typeface="Roboto"/>
                  <a:ea typeface="Roboto"/>
                  <a:cs typeface="Roboto"/>
                  <a:sym typeface="Roboto"/>
                </a:rPr>
                <a:t>: Groups crimes based on density, useful for finding densely clustered crime areas (hotspots) </a:t>
              </a:r>
              <a:endParaRPr sz="1100">
                <a:solidFill>
                  <a:srgbClr val="A7291E"/>
                </a:solidFill>
                <a:latin typeface="Roboto"/>
                <a:ea typeface="Roboto"/>
                <a:cs typeface="Roboto"/>
                <a:sym typeface="Roboto"/>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428"/>
        <p:cNvGrpSpPr/>
        <p:nvPr/>
      </p:nvGrpSpPr>
      <p:grpSpPr>
        <a:xfrm>
          <a:off x="0" y="0"/>
          <a:ext cx="0" cy="0"/>
          <a:chOff x="0" y="0"/>
          <a:chExt cx="0" cy="0"/>
        </a:xfrm>
      </p:grpSpPr>
      <p:sp>
        <p:nvSpPr>
          <p:cNvPr id="1429" name="Google Shape;1429;p108"/>
          <p:cNvSpPr txBox="1">
            <a:spLocks noGrp="1"/>
          </p:cNvSpPr>
          <p:nvPr>
            <p:ph type="title"/>
          </p:nvPr>
        </p:nvSpPr>
        <p:spPr>
          <a:xfrm>
            <a:off x="720000" y="648400"/>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Models to Use</a:t>
            </a:r>
            <a:endParaRPr sz="2200"/>
          </a:p>
        </p:txBody>
      </p:sp>
      <p:grpSp>
        <p:nvGrpSpPr>
          <p:cNvPr id="1430" name="Google Shape;1430;p108"/>
          <p:cNvGrpSpPr/>
          <p:nvPr/>
        </p:nvGrpSpPr>
        <p:grpSpPr>
          <a:xfrm>
            <a:off x="719873" y="3792387"/>
            <a:ext cx="8170269" cy="965379"/>
            <a:chOff x="1593000" y="2322568"/>
            <a:chExt cx="6318358" cy="643500"/>
          </a:xfrm>
        </p:grpSpPr>
        <p:sp>
          <p:nvSpPr>
            <p:cNvPr id="1431" name="Google Shape;1431;p108"/>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08"/>
            <p:cNvSpPr/>
            <p:nvPr/>
          </p:nvSpPr>
          <p:spPr>
            <a:xfrm flipH="1">
              <a:off x="2283025" y="2322575"/>
              <a:ext cx="1844400" cy="642600"/>
            </a:xfrm>
            <a:prstGeom prst="rect">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08"/>
            <p:cNvSpPr/>
            <p:nvPr/>
          </p:nvSpPr>
          <p:spPr>
            <a:xfrm rot="-5400000">
              <a:off x="3501574" y="1934671"/>
              <a:ext cx="643356" cy="1419149"/>
            </a:xfrm>
            <a:prstGeom prst="flowChartOffpageConnector">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08"/>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FFFFFF"/>
                  </a:solidFill>
                  <a:latin typeface="Roboto"/>
                  <a:ea typeface="Roboto"/>
                  <a:cs typeface="Roboto"/>
                  <a:sym typeface="Roboto"/>
                </a:rPr>
                <a:t>Temporal and Social Factors</a:t>
              </a:r>
              <a:endParaRPr b="1">
                <a:solidFill>
                  <a:srgbClr val="FFFFFF"/>
                </a:solidFill>
                <a:latin typeface="Roboto"/>
                <a:ea typeface="Roboto"/>
                <a:cs typeface="Roboto"/>
                <a:sym typeface="Roboto"/>
              </a:endParaRPr>
            </a:p>
          </p:txBody>
        </p:sp>
        <p:sp>
          <p:nvSpPr>
            <p:cNvPr id="1435" name="Google Shape;1435;p108"/>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08"/>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rgbClr val="FFFFFF"/>
                  </a:solidFill>
                  <a:latin typeface="Roboto"/>
                  <a:ea typeface="Roboto"/>
                  <a:cs typeface="Roboto"/>
                  <a:sym typeface="Roboto"/>
                </a:rPr>
                <a:t>03</a:t>
              </a:r>
              <a:endParaRPr sz="2600" b="1">
                <a:solidFill>
                  <a:srgbClr val="FFFFFF"/>
                </a:solidFill>
                <a:latin typeface="Roboto"/>
                <a:ea typeface="Roboto"/>
                <a:cs typeface="Roboto"/>
                <a:sym typeface="Roboto"/>
              </a:endParaRPr>
            </a:p>
          </p:txBody>
        </p:sp>
        <p:sp>
          <p:nvSpPr>
            <p:cNvPr id="1437" name="Google Shape;1437;p108"/>
            <p:cNvSpPr/>
            <p:nvPr/>
          </p:nvSpPr>
          <p:spPr>
            <a:xfrm>
              <a:off x="4387858" y="2323755"/>
              <a:ext cx="3523500" cy="6423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rgbClr val="A7291E"/>
                </a:buClr>
                <a:buSzPts val="1100"/>
                <a:buFont typeface="Roboto"/>
                <a:buChar char="●"/>
              </a:pPr>
              <a:r>
                <a:rPr lang="en" sz="1100">
                  <a:solidFill>
                    <a:srgbClr val="A7291E"/>
                  </a:solidFill>
                  <a:latin typeface="Roboto"/>
                  <a:ea typeface="Roboto"/>
                  <a:cs typeface="Roboto"/>
                  <a:sym typeface="Roboto"/>
                </a:rPr>
                <a:t>Use </a:t>
              </a:r>
              <a:r>
                <a:rPr lang="en" sz="1100" b="1">
                  <a:solidFill>
                    <a:srgbClr val="A7291E"/>
                  </a:solidFill>
                  <a:latin typeface="Roboto"/>
                  <a:ea typeface="Roboto"/>
                  <a:cs typeface="Roboto"/>
                  <a:sym typeface="Roboto"/>
                </a:rPr>
                <a:t>feature importance analysis</a:t>
              </a:r>
              <a:r>
                <a:rPr lang="en" sz="1100">
                  <a:solidFill>
                    <a:srgbClr val="A7291E"/>
                  </a:solidFill>
                  <a:latin typeface="Roboto"/>
                  <a:ea typeface="Roboto"/>
                  <a:cs typeface="Roboto"/>
                  <a:sym typeface="Roboto"/>
                </a:rPr>
                <a:t> from the models above to identify significant contributors.</a:t>
              </a:r>
              <a:endParaRPr sz="1100">
                <a:solidFill>
                  <a:srgbClr val="A7291E"/>
                </a:solidFill>
                <a:latin typeface="Roboto"/>
                <a:ea typeface="Roboto"/>
                <a:cs typeface="Roboto"/>
                <a:sym typeface="Roboto"/>
              </a:endParaRPr>
            </a:p>
          </p:txBody>
        </p:sp>
      </p:grpSp>
      <p:grpSp>
        <p:nvGrpSpPr>
          <p:cNvPr id="1438" name="Google Shape;1438;p108"/>
          <p:cNvGrpSpPr/>
          <p:nvPr/>
        </p:nvGrpSpPr>
        <p:grpSpPr>
          <a:xfrm>
            <a:off x="719873" y="2571757"/>
            <a:ext cx="8170269" cy="985327"/>
            <a:chOff x="1593000" y="2322568"/>
            <a:chExt cx="6318358" cy="643500"/>
          </a:xfrm>
        </p:grpSpPr>
        <p:sp>
          <p:nvSpPr>
            <p:cNvPr id="1439" name="Google Shape;1439;p108"/>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08"/>
            <p:cNvSpPr/>
            <p:nvPr/>
          </p:nvSpPr>
          <p:spPr>
            <a:xfrm flipH="1">
              <a:off x="2283025" y="2322575"/>
              <a:ext cx="1844400" cy="642600"/>
            </a:xfrm>
            <a:prstGeom prst="rect">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08"/>
            <p:cNvSpPr/>
            <p:nvPr/>
          </p:nvSpPr>
          <p:spPr>
            <a:xfrm rot="-5400000">
              <a:off x="3501574" y="1934671"/>
              <a:ext cx="643356" cy="1419149"/>
            </a:xfrm>
            <a:prstGeom prst="flowChartOffpageConnector">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08"/>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FFFFFF"/>
                  </a:solidFill>
                  <a:latin typeface="Roboto"/>
                  <a:ea typeface="Roboto"/>
                  <a:cs typeface="Roboto"/>
                  <a:sym typeface="Roboto"/>
                </a:rPr>
                <a:t>Classification for Vehicle Theft Prediction</a:t>
              </a:r>
              <a:endParaRPr b="1">
                <a:solidFill>
                  <a:srgbClr val="FFFFFF"/>
                </a:solidFill>
                <a:latin typeface="Roboto"/>
                <a:ea typeface="Roboto"/>
                <a:cs typeface="Roboto"/>
                <a:sym typeface="Roboto"/>
              </a:endParaRPr>
            </a:p>
          </p:txBody>
        </p:sp>
        <p:sp>
          <p:nvSpPr>
            <p:cNvPr id="1443" name="Google Shape;1443;p108"/>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08"/>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rgbClr val="FFFFFF"/>
                  </a:solidFill>
                  <a:latin typeface="Roboto"/>
                  <a:ea typeface="Roboto"/>
                  <a:cs typeface="Roboto"/>
                  <a:sym typeface="Roboto"/>
                </a:rPr>
                <a:t>02</a:t>
              </a:r>
              <a:endParaRPr sz="2600" b="1">
                <a:solidFill>
                  <a:srgbClr val="FFFFFF"/>
                </a:solidFill>
                <a:latin typeface="Roboto"/>
                <a:ea typeface="Roboto"/>
                <a:cs typeface="Roboto"/>
                <a:sym typeface="Roboto"/>
              </a:endParaRPr>
            </a:p>
          </p:txBody>
        </p:sp>
        <p:sp>
          <p:nvSpPr>
            <p:cNvPr id="1445" name="Google Shape;1445;p108"/>
            <p:cNvSpPr/>
            <p:nvPr/>
          </p:nvSpPr>
          <p:spPr>
            <a:xfrm>
              <a:off x="4387858" y="2323749"/>
              <a:ext cx="3523500" cy="6423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rgbClr val="A7291E"/>
                </a:buClr>
                <a:buSzPts val="1100"/>
                <a:buFont typeface="Roboto"/>
                <a:buChar char="●"/>
              </a:pPr>
              <a:r>
                <a:rPr lang="en" sz="1100" b="1">
                  <a:solidFill>
                    <a:srgbClr val="A7291E"/>
                  </a:solidFill>
                  <a:latin typeface="Roboto"/>
                  <a:ea typeface="Roboto"/>
                  <a:cs typeface="Roboto"/>
                  <a:sym typeface="Roboto"/>
                </a:rPr>
                <a:t>Logistic Regression</a:t>
              </a:r>
              <a:r>
                <a:rPr lang="en" sz="1100">
                  <a:solidFill>
                    <a:srgbClr val="A7291E"/>
                  </a:solidFill>
                  <a:latin typeface="Roboto"/>
                  <a:ea typeface="Roboto"/>
                  <a:cs typeface="Roboto"/>
                  <a:sym typeface="Roboto"/>
                </a:rPr>
                <a:t>: Baseline model for understanding factors contributing to theft.</a:t>
              </a:r>
              <a:endParaRPr sz="1100">
                <a:solidFill>
                  <a:srgbClr val="A7291E"/>
                </a:solidFill>
                <a:latin typeface="Roboto"/>
                <a:ea typeface="Roboto"/>
                <a:cs typeface="Roboto"/>
                <a:sym typeface="Roboto"/>
              </a:endParaRPr>
            </a:p>
            <a:p>
              <a:pPr marL="457200" lvl="0" indent="-298450" algn="l" rtl="0">
                <a:lnSpc>
                  <a:spcPct val="115000"/>
                </a:lnSpc>
                <a:spcBef>
                  <a:spcPts val="0"/>
                </a:spcBef>
                <a:spcAft>
                  <a:spcPts val="0"/>
                </a:spcAft>
                <a:buClr>
                  <a:srgbClr val="A7291E"/>
                </a:buClr>
                <a:buSzPts val="1100"/>
                <a:buFont typeface="Roboto"/>
                <a:buChar char="●"/>
              </a:pPr>
              <a:r>
                <a:rPr lang="en" sz="1100" b="1">
                  <a:solidFill>
                    <a:srgbClr val="A7291E"/>
                  </a:solidFill>
                  <a:latin typeface="Roboto"/>
                  <a:ea typeface="Roboto"/>
                  <a:cs typeface="Roboto"/>
                  <a:sym typeface="Roboto"/>
                </a:rPr>
                <a:t>Random Forest</a:t>
              </a:r>
              <a:r>
                <a:rPr lang="en" sz="1100">
                  <a:solidFill>
                    <a:srgbClr val="A7291E"/>
                  </a:solidFill>
                  <a:latin typeface="Roboto"/>
                  <a:ea typeface="Roboto"/>
                  <a:cs typeface="Roboto"/>
                  <a:sym typeface="Roboto"/>
                </a:rPr>
                <a:t>: Identifies complex relationships and ranks importance (e.g., time, area).</a:t>
              </a:r>
              <a:endParaRPr sz="1100">
                <a:solidFill>
                  <a:srgbClr val="A7291E"/>
                </a:solidFill>
                <a:latin typeface="Roboto"/>
                <a:ea typeface="Roboto"/>
                <a:cs typeface="Roboto"/>
                <a:sym typeface="Roboto"/>
              </a:endParaRPr>
            </a:p>
            <a:p>
              <a:pPr marL="457200" lvl="0" indent="-298450" algn="l" rtl="0">
                <a:lnSpc>
                  <a:spcPct val="115000"/>
                </a:lnSpc>
                <a:spcBef>
                  <a:spcPts val="0"/>
                </a:spcBef>
                <a:spcAft>
                  <a:spcPts val="0"/>
                </a:spcAft>
                <a:buClr>
                  <a:srgbClr val="A7291E"/>
                </a:buClr>
                <a:buSzPts val="1100"/>
                <a:buFont typeface="Roboto"/>
                <a:buChar char="●"/>
              </a:pPr>
              <a:r>
                <a:rPr lang="en" sz="1100" b="1">
                  <a:solidFill>
                    <a:srgbClr val="A7291E"/>
                  </a:solidFill>
                  <a:latin typeface="Roboto"/>
                  <a:ea typeface="Roboto"/>
                  <a:cs typeface="Roboto"/>
                  <a:sym typeface="Roboto"/>
                </a:rPr>
                <a:t>Gradient Boosting (XGBoost)</a:t>
              </a:r>
              <a:r>
                <a:rPr lang="en" sz="1100">
                  <a:solidFill>
                    <a:srgbClr val="A7291E"/>
                  </a:solidFill>
                  <a:latin typeface="Roboto"/>
                  <a:ea typeface="Roboto"/>
                  <a:cs typeface="Roboto"/>
                  <a:sym typeface="Roboto"/>
                </a:rPr>
                <a:t>: Fine-tunes predictions for higher accuracy in theft likelihood. </a:t>
              </a:r>
              <a:endParaRPr sz="1100">
                <a:solidFill>
                  <a:srgbClr val="A7291E"/>
                </a:solidFill>
                <a:latin typeface="Roboto"/>
                <a:ea typeface="Roboto"/>
                <a:cs typeface="Roboto"/>
                <a:sym typeface="Roboto"/>
              </a:endParaRPr>
            </a:p>
          </p:txBody>
        </p:sp>
      </p:grpSp>
      <p:grpSp>
        <p:nvGrpSpPr>
          <p:cNvPr id="1446" name="Google Shape;1446;p108"/>
          <p:cNvGrpSpPr/>
          <p:nvPr/>
        </p:nvGrpSpPr>
        <p:grpSpPr>
          <a:xfrm>
            <a:off x="719873" y="1311987"/>
            <a:ext cx="8170269" cy="965379"/>
            <a:chOff x="1593000" y="2322568"/>
            <a:chExt cx="6318358" cy="643500"/>
          </a:xfrm>
        </p:grpSpPr>
        <p:sp>
          <p:nvSpPr>
            <p:cNvPr id="1447" name="Google Shape;1447;p108"/>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08"/>
            <p:cNvSpPr/>
            <p:nvPr/>
          </p:nvSpPr>
          <p:spPr>
            <a:xfrm flipH="1">
              <a:off x="2283025" y="2322575"/>
              <a:ext cx="1844400" cy="642600"/>
            </a:xfrm>
            <a:prstGeom prst="rect">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08"/>
            <p:cNvSpPr/>
            <p:nvPr/>
          </p:nvSpPr>
          <p:spPr>
            <a:xfrm rot="-5400000">
              <a:off x="3501574" y="1934671"/>
              <a:ext cx="643356" cy="1419149"/>
            </a:xfrm>
            <a:prstGeom prst="flowChartOffpageConnector">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08"/>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FFFFFF"/>
                  </a:solidFill>
                  <a:latin typeface="Roboto"/>
                  <a:ea typeface="Roboto"/>
                  <a:cs typeface="Roboto"/>
                  <a:sym typeface="Roboto"/>
                </a:rPr>
                <a:t>Clustering for Crime Patterns</a:t>
              </a:r>
              <a:endParaRPr b="1">
                <a:solidFill>
                  <a:srgbClr val="FFFFFF"/>
                </a:solidFill>
                <a:latin typeface="Roboto"/>
                <a:ea typeface="Roboto"/>
                <a:cs typeface="Roboto"/>
                <a:sym typeface="Roboto"/>
              </a:endParaRPr>
            </a:p>
          </p:txBody>
        </p:sp>
        <p:sp>
          <p:nvSpPr>
            <p:cNvPr id="1451" name="Google Shape;1451;p108"/>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08"/>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rgbClr val="FFFFFF"/>
                  </a:solidFill>
                  <a:latin typeface="Roboto"/>
                  <a:ea typeface="Roboto"/>
                  <a:cs typeface="Roboto"/>
                  <a:sym typeface="Roboto"/>
                </a:rPr>
                <a:t>01</a:t>
              </a:r>
              <a:endParaRPr sz="2600" b="1">
                <a:solidFill>
                  <a:srgbClr val="FFFFFF"/>
                </a:solidFill>
                <a:latin typeface="Roboto"/>
                <a:ea typeface="Roboto"/>
                <a:cs typeface="Roboto"/>
                <a:sym typeface="Roboto"/>
              </a:endParaRPr>
            </a:p>
          </p:txBody>
        </p:sp>
        <p:sp>
          <p:nvSpPr>
            <p:cNvPr id="1453" name="Google Shape;1453;p108"/>
            <p:cNvSpPr/>
            <p:nvPr/>
          </p:nvSpPr>
          <p:spPr>
            <a:xfrm>
              <a:off x="4387858" y="2323752"/>
              <a:ext cx="3523500" cy="6423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rgbClr val="A7291E"/>
                </a:buClr>
                <a:buSzPts val="1100"/>
                <a:buFont typeface="Roboto"/>
                <a:buChar char="●"/>
              </a:pPr>
              <a:r>
                <a:rPr lang="en" sz="1100" b="1">
                  <a:solidFill>
                    <a:srgbClr val="A7291E"/>
                  </a:solidFill>
                  <a:latin typeface="Roboto"/>
                  <a:ea typeface="Roboto"/>
                  <a:cs typeface="Roboto"/>
                  <a:sym typeface="Roboto"/>
                </a:rPr>
                <a:t>K-Means Clustering</a:t>
              </a:r>
              <a:r>
                <a:rPr lang="en" sz="1100">
                  <a:solidFill>
                    <a:srgbClr val="A7291E"/>
                  </a:solidFill>
                  <a:latin typeface="Roboto"/>
                  <a:ea typeface="Roboto"/>
                  <a:cs typeface="Roboto"/>
                  <a:sym typeface="Roboto"/>
                </a:rPr>
                <a:t>: Groups crimes by geographic and temporal similarity to identify hotspots.</a:t>
              </a:r>
              <a:endParaRPr sz="1100">
                <a:solidFill>
                  <a:srgbClr val="A7291E"/>
                </a:solidFill>
                <a:latin typeface="Roboto"/>
                <a:ea typeface="Roboto"/>
                <a:cs typeface="Roboto"/>
                <a:sym typeface="Roboto"/>
              </a:endParaRPr>
            </a:p>
            <a:p>
              <a:pPr marL="457200" lvl="0" indent="-298450" algn="l" rtl="0">
                <a:lnSpc>
                  <a:spcPct val="115000"/>
                </a:lnSpc>
                <a:spcBef>
                  <a:spcPts val="0"/>
                </a:spcBef>
                <a:spcAft>
                  <a:spcPts val="0"/>
                </a:spcAft>
                <a:buClr>
                  <a:srgbClr val="A7291E"/>
                </a:buClr>
                <a:buSzPts val="1100"/>
                <a:buFont typeface="Roboto"/>
                <a:buChar char="●"/>
              </a:pPr>
              <a:r>
                <a:rPr lang="en" sz="1100" b="1">
                  <a:solidFill>
                    <a:srgbClr val="A7291E"/>
                  </a:solidFill>
                  <a:latin typeface="Roboto"/>
                  <a:ea typeface="Roboto"/>
                  <a:cs typeface="Roboto"/>
                  <a:sym typeface="Roboto"/>
                </a:rPr>
                <a:t>DBSCAN</a:t>
              </a:r>
              <a:r>
                <a:rPr lang="en" sz="1100">
                  <a:solidFill>
                    <a:srgbClr val="A7291E"/>
                  </a:solidFill>
                  <a:latin typeface="Roboto"/>
                  <a:ea typeface="Roboto"/>
                  <a:cs typeface="Roboto"/>
                  <a:sym typeface="Roboto"/>
                </a:rPr>
                <a:t>: Groups crimes based on density, useful for finding densely clustered crime areas (hotspots) </a:t>
              </a:r>
              <a:endParaRPr sz="1100">
                <a:solidFill>
                  <a:srgbClr val="A7291E"/>
                </a:solidFill>
                <a:latin typeface="Roboto"/>
                <a:ea typeface="Roboto"/>
                <a:cs typeface="Roboto"/>
                <a:sym typeface="Roboto"/>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457"/>
        <p:cNvGrpSpPr/>
        <p:nvPr/>
      </p:nvGrpSpPr>
      <p:grpSpPr>
        <a:xfrm>
          <a:off x="0" y="0"/>
          <a:ext cx="0" cy="0"/>
          <a:chOff x="0" y="0"/>
          <a:chExt cx="0" cy="0"/>
        </a:xfrm>
      </p:grpSpPr>
      <p:sp>
        <p:nvSpPr>
          <p:cNvPr id="1458" name="Google Shape;1458;p10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Deployment Workflow</a:t>
            </a:r>
            <a:endParaRPr>
              <a:solidFill>
                <a:schemeClr val="dk1"/>
              </a:solidFill>
            </a:endParaRPr>
          </a:p>
        </p:txBody>
      </p:sp>
      <p:grpSp>
        <p:nvGrpSpPr>
          <p:cNvPr id="1459" name="Google Shape;1459;p109"/>
          <p:cNvGrpSpPr/>
          <p:nvPr/>
        </p:nvGrpSpPr>
        <p:grpSpPr>
          <a:xfrm>
            <a:off x="316163" y="1519050"/>
            <a:ext cx="3558375" cy="924600"/>
            <a:chOff x="308838" y="1242975"/>
            <a:chExt cx="3558375" cy="924600"/>
          </a:xfrm>
        </p:grpSpPr>
        <p:cxnSp>
          <p:nvCxnSpPr>
            <p:cNvPr id="1460" name="Google Shape;1460;p109"/>
            <p:cNvCxnSpPr/>
            <p:nvPr/>
          </p:nvCxnSpPr>
          <p:spPr>
            <a:xfrm rot="10800000">
              <a:off x="2642013" y="1654113"/>
              <a:ext cx="1225200" cy="0"/>
            </a:xfrm>
            <a:prstGeom prst="straightConnector1">
              <a:avLst/>
            </a:prstGeom>
            <a:noFill/>
            <a:ln w="9525" cap="flat" cmpd="sng">
              <a:solidFill>
                <a:srgbClr val="D83729"/>
              </a:solidFill>
              <a:prstDash val="solid"/>
              <a:round/>
              <a:headEnd type="none" w="sm" len="sm"/>
              <a:tailEnd type="oval" w="med" len="med"/>
            </a:ln>
          </p:spPr>
        </p:cxnSp>
        <p:sp>
          <p:nvSpPr>
            <p:cNvPr id="1461" name="Google Shape;1461;p109"/>
            <p:cNvSpPr txBox="1"/>
            <p:nvPr/>
          </p:nvSpPr>
          <p:spPr>
            <a:xfrm>
              <a:off x="308838" y="1242975"/>
              <a:ext cx="2124000" cy="92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latin typeface="Roboto"/>
                  <a:ea typeface="Roboto"/>
                  <a:cs typeface="Roboto"/>
                  <a:sym typeface="Roboto"/>
                </a:rPr>
                <a:t>Pre-Deployment Preparation</a:t>
              </a:r>
              <a:endParaRPr sz="800" b="1">
                <a:latin typeface="Roboto"/>
                <a:ea typeface="Roboto"/>
                <a:cs typeface="Roboto"/>
                <a:sym typeface="Roboto"/>
              </a:endParaRPr>
            </a:p>
          </p:txBody>
        </p:sp>
      </p:grpSp>
      <p:grpSp>
        <p:nvGrpSpPr>
          <p:cNvPr id="1462" name="Google Shape;1462;p109"/>
          <p:cNvGrpSpPr/>
          <p:nvPr/>
        </p:nvGrpSpPr>
        <p:grpSpPr>
          <a:xfrm>
            <a:off x="316163" y="2922200"/>
            <a:ext cx="3263100" cy="924600"/>
            <a:chOff x="308838" y="2646125"/>
            <a:chExt cx="3263100" cy="924600"/>
          </a:xfrm>
        </p:grpSpPr>
        <p:cxnSp>
          <p:nvCxnSpPr>
            <p:cNvPr id="1463" name="Google Shape;1463;p109"/>
            <p:cNvCxnSpPr/>
            <p:nvPr/>
          </p:nvCxnSpPr>
          <p:spPr>
            <a:xfrm rot="10800000">
              <a:off x="2641938" y="3108425"/>
              <a:ext cx="930000" cy="0"/>
            </a:xfrm>
            <a:prstGeom prst="straightConnector1">
              <a:avLst/>
            </a:prstGeom>
            <a:noFill/>
            <a:ln w="9525" cap="flat" cmpd="sng">
              <a:solidFill>
                <a:srgbClr val="BE2F22"/>
              </a:solidFill>
              <a:prstDash val="solid"/>
              <a:round/>
              <a:headEnd type="none" w="sm" len="sm"/>
              <a:tailEnd type="oval" w="med" len="med"/>
            </a:ln>
          </p:spPr>
        </p:cxnSp>
        <p:sp>
          <p:nvSpPr>
            <p:cNvPr id="1464" name="Google Shape;1464;p109"/>
            <p:cNvSpPr txBox="1"/>
            <p:nvPr/>
          </p:nvSpPr>
          <p:spPr>
            <a:xfrm>
              <a:off x="308838" y="2646125"/>
              <a:ext cx="2124000" cy="92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latin typeface="Roboto"/>
                  <a:ea typeface="Roboto"/>
                  <a:cs typeface="Roboto"/>
                  <a:sym typeface="Roboto"/>
                </a:rPr>
                <a:t>Developer User Tools</a:t>
              </a:r>
              <a:endParaRPr sz="800" b="1">
                <a:latin typeface="Roboto"/>
                <a:ea typeface="Roboto"/>
                <a:cs typeface="Roboto"/>
                <a:sym typeface="Roboto"/>
              </a:endParaRPr>
            </a:p>
          </p:txBody>
        </p:sp>
      </p:grpSp>
      <p:grpSp>
        <p:nvGrpSpPr>
          <p:cNvPr id="1465" name="Google Shape;1465;p109"/>
          <p:cNvGrpSpPr/>
          <p:nvPr/>
        </p:nvGrpSpPr>
        <p:grpSpPr>
          <a:xfrm>
            <a:off x="4665063" y="3667775"/>
            <a:ext cx="4162750" cy="924600"/>
            <a:chOff x="4657738" y="3391700"/>
            <a:chExt cx="4162750" cy="924600"/>
          </a:xfrm>
        </p:grpSpPr>
        <p:cxnSp>
          <p:nvCxnSpPr>
            <p:cNvPr id="1466" name="Google Shape;1466;p109"/>
            <p:cNvCxnSpPr/>
            <p:nvPr/>
          </p:nvCxnSpPr>
          <p:spPr>
            <a:xfrm>
              <a:off x="4657738" y="3854000"/>
              <a:ext cx="1838700" cy="0"/>
            </a:xfrm>
            <a:prstGeom prst="straightConnector1">
              <a:avLst/>
            </a:prstGeom>
            <a:noFill/>
            <a:ln w="9525" cap="flat" cmpd="sng">
              <a:solidFill>
                <a:srgbClr val="B02B20"/>
              </a:solidFill>
              <a:prstDash val="solid"/>
              <a:round/>
              <a:headEnd type="none" w="sm" len="sm"/>
              <a:tailEnd type="oval" w="med" len="med"/>
            </a:ln>
          </p:spPr>
        </p:cxnSp>
        <p:sp>
          <p:nvSpPr>
            <p:cNvPr id="1467" name="Google Shape;1467;p109"/>
            <p:cNvSpPr txBox="1"/>
            <p:nvPr/>
          </p:nvSpPr>
          <p:spPr>
            <a:xfrm>
              <a:off x="6696488" y="3391700"/>
              <a:ext cx="21240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Testing and Validation</a:t>
              </a:r>
              <a:endParaRPr sz="800" b="1">
                <a:latin typeface="Roboto"/>
                <a:ea typeface="Roboto"/>
                <a:cs typeface="Roboto"/>
                <a:sym typeface="Roboto"/>
              </a:endParaRPr>
            </a:p>
          </p:txBody>
        </p:sp>
      </p:grpSp>
      <p:grpSp>
        <p:nvGrpSpPr>
          <p:cNvPr id="1468" name="Google Shape;1468;p109"/>
          <p:cNvGrpSpPr/>
          <p:nvPr/>
        </p:nvGrpSpPr>
        <p:grpSpPr>
          <a:xfrm>
            <a:off x="5217163" y="1519050"/>
            <a:ext cx="3610650" cy="924600"/>
            <a:chOff x="5209838" y="1242975"/>
            <a:chExt cx="3610650" cy="924600"/>
          </a:xfrm>
        </p:grpSpPr>
        <p:sp>
          <p:nvSpPr>
            <p:cNvPr id="1469" name="Google Shape;1469;p109"/>
            <p:cNvSpPr txBox="1"/>
            <p:nvPr/>
          </p:nvSpPr>
          <p:spPr>
            <a:xfrm>
              <a:off x="6696488" y="1242975"/>
              <a:ext cx="21240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Post-Deployment Monitoring</a:t>
              </a:r>
              <a:endParaRPr sz="800" b="1">
                <a:latin typeface="Roboto"/>
                <a:ea typeface="Roboto"/>
                <a:cs typeface="Roboto"/>
                <a:sym typeface="Roboto"/>
              </a:endParaRPr>
            </a:p>
          </p:txBody>
        </p:sp>
        <p:cxnSp>
          <p:nvCxnSpPr>
            <p:cNvPr id="1470" name="Google Shape;1470;p109"/>
            <p:cNvCxnSpPr/>
            <p:nvPr/>
          </p:nvCxnSpPr>
          <p:spPr>
            <a:xfrm>
              <a:off x="5209838" y="1654113"/>
              <a:ext cx="1286700" cy="0"/>
            </a:xfrm>
            <a:prstGeom prst="straightConnector1">
              <a:avLst/>
            </a:prstGeom>
            <a:noFill/>
            <a:ln w="9525" cap="flat" cmpd="sng">
              <a:solidFill>
                <a:srgbClr val="801F17"/>
              </a:solidFill>
              <a:prstDash val="solid"/>
              <a:round/>
              <a:headEnd type="none" w="sm" len="sm"/>
              <a:tailEnd type="oval" w="med" len="med"/>
            </a:ln>
          </p:spPr>
        </p:cxnSp>
      </p:grpSp>
      <p:grpSp>
        <p:nvGrpSpPr>
          <p:cNvPr id="1471" name="Google Shape;1471;p109"/>
          <p:cNvGrpSpPr/>
          <p:nvPr/>
        </p:nvGrpSpPr>
        <p:grpSpPr>
          <a:xfrm>
            <a:off x="5617613" y="2589425"/>
            <a:ext cx="3210200" cy="924600"/>
            <a:chOff x="5610288" y="2313350"/>
            <a:chExt cx="3210200" cy="924600"/>
          </a:xfrm>
        </p:grpSpPr>
        <p:cxnSp>
          <p:nvCxnSpPr>
            <p:cNvPr id="1472" name="Google Shape;1472;p109"/>
            <p:cNvCxnSpPr/>
            <p:nvPr/>
          </p:nvCxnSpPr>
          <p:spPr>
            <a:xfrm>
              <a:off x="5610288" y="2775650"/>
              <a:ext cx="886200" cy="0"/>
            </a:xfrm>
            <a:prstGeom prst="straightConnector1">
              <a:avLst/>
            </a:prstGeom>
            <a:noFill/>
            <a:ln w="9525" cap="flat" cmpd="sng">
              <a:solidFill>
                <a:srgbClr val="A7291E"/>
              </a:solidFill>
              <a:prstDash val="solid"/>
              <a:round/>
              <a:headEnd type="none" w="sm" len="sm"/>
              <a:tailEnd type="oval" w="med" len="med"/>
            </a:ln>
          </p:spPr>
        </p:cxnSp>
        <p:sp>
          <p:nvSpPr>
            <p:cNvPr id="1473" name="Google Shape;1473;p109"/>
            <p:cNvSpPr txBox="1"/>
            <p:nvPr/>
          </p:nvSpPr>
          <p:spPr>
            <a:xfrm>
              <a:off x="6696488" y="2313350"/>
              <a:ext cx="21240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Deployment to Production</a:t>
              </a:r>
              <a:endParaRPr sz="800" b="1">
                <a:latin typeface="Roboto"/>
                <a:ea typeface="Roboto"/>
                <a:cs typeface="Roboto"/>
                <a:sym typeface="Roboto"/>
              </a:endParaRPr>
            </a:p>
          </p:txBody>
        </p:sp>
      </p:grpSp>
      <p:grpSp>
        <p:nvGrpSpPr>
          <p:cNvPr id="1474" name="Google Shape;1474;p109"/>
          <p:cNvGrpSpPr/>
          <p:nvPr/>
        </p:nvGrpSpPr>
        <p:grpSpPr>
          <a:xfrm>
            <a:off x="2608561" y="931026"/>
            <a:ext cx="3922200" cy="3915924"/>
            <a:chOff x="2610905" y="610653"/>
            <a:chExt cx="3922200" cy="3922200"/>
          </a:xfrm>
        </p:grpSpPr>
        <p:sp>
          <p:nvSpPr>
            <p:cNvPr id="1475" name="Google Shape;1475;p109"/>
            <p:cNvSpPr/>
            <p:nvPr/>
          </p:nvSpPr>
          <p:spPr>
            <a:xfrm rot="-4980021">
              <a:off x="3204123" y="1186472"/>
              <a:ext cx="2771960" cy="2771960"/>
            </a:xfrm>
            <a:prstGeom prst="blockArc">
              <a:avLst>
                <a:gd name="adj1" fmla="val 12602522"/>
                <a:gd name="adj2" fmla="val 16867657"/>
                <a:gd name="adj3" fmla="val 20844"/>
              </a:avLst>
            </a:prstGeom>
            <a:solidFill>
              <a:srgbClr val="BE2F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09"/>
            <p:cNvSpPr/>
            <p:nvPr/>
          </p:nvSpPr>
          <p:spPr>
            <a:xfrm rot="7920309">
              <a:off x="3183402" y="1183149"/>
              <a:ext cx="2777207" cy="2777207"/>
            </a:xfrm>
            <a:prstGeom prst="blockArc">
              <a:avLst>
                <a:gd name="adj1" fmla="val 12602522"/>
                <a:gd name="adj2" fmla="val 16867657"/>
                <a:gd name="adj3" fmla="val 20844"/>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09"/>
            <p:cNvSpPr/>
            <p:nvPr/>
          </p:nvSpPr>
          <p:spPr>
            <a:xfrm rot="3600063">
              <a:off x="3186335" y="1195681"/>
              <a:ext cx="2777488" cy="2777488"/>
            </a:xfrm>
            <a:prstGeom prst="blockArc">
              <a:avLst>
                <a:gd name="adj1" fmla="val 12602522"/>
                <a:gd name="adj2" fmla="val 16867657"/>
                <a:gd name="adj3" fmla="val 20844"/>
              </a:avLst>
            </a:prstGeom>
            <a:solidFill>
              <a:srgbClr val="801F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09"/>
            <p:cNvSpPr/>
            <p:nvPr/>
          </p:nvSpPr>
          <p:spPr>
            <a:xfrm rot="4024705">
              <a:off x="5326681" y="1940898"/>
              <a:ext cx="578477" cy="579147"/>
            </a:xfrm>
            <a:prstGeom prst="pie">
              <a:avLst>
                <a:gd name="adj1" fmla="val 6190354"/>
                <a:gd name="adj2" fmla="val 14996165"/>
              </a:avLst>
            </a:prstGeom>
            <a:solidFill>
              <a:srgbClr val="A7291E"/>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09"/>
            <p:cNvSpPr/>
            <p:nvPr/>
          </p:nvSpPr>
          <p:spPr>
            <a:xfrm rot="-6816027">
              <a:off x="5326729" y="1940918"/>
              <a:ext cx="578485" cy="579035"/>
            </a:xfrm>
            <a:prstGeom prst="pie">
              <a:avLst>
                <a:gd name="adj1" fmla="val 4028252"/>
                <a:gd name="adj2" fmla="val 17183677"/>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09"/>
            <p:cNvSpPr/>
            <p:nvPr/>
          </p:nvSpPr>
          <p:spPr>
            <a:xfrm rot="-9359762">
              <a:off x="3193941" y="1176205"/>
              <a:ext cx="2777287" cy="2777287"/>
            </a:xfrm>
            <a:prstGeom prst="blockArc">
              <a:avLst>
                <a:gd name="adj1" fmla="val 12602522"/>
                <a:gd name="adj2" fmla="val 16867657"/>
                <a:gd name="adj3" fmla="val 20844"/>
              </a:avLst>
            </a:prstGeom>
            <a:solidFill>
              <a:srgbClr val="B02B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09"/>
            <p:cNvSpPr/>
            <p:nvPr/>
          </p:nvSpPr>
          <p:spPr>
            <a:xfrm rot="-8936366">
              <a:off x="3659126" y="3173505"/>
              <a:ext cx="578551" cy="578963"/>
            </a:xfrm>
            <a:prstGeom prst="pie">
              <a:avLst>
                <a:gd name="adj1" fmla="val 6190354"/>
                <a:gd name="adj2" fmla="val 14996165"/>
              </a:avLst>
            </a:prstGeom>
            <a:solidFill>
              <a:srgbClr val="BE2F22"/>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09"/>
            <p:cNvSpPr/>
            <p:nvPr/>
          </p:nvSpPr>
          <p:spPr>
            <a:xfrm rot="1824498">
              <a:off x="3659375" y="3173497"/>
              <a:ext cx="578475" cy="578885"/>
            </a:xfrm>
            <a:prstGeom prst="pie">
              <a:avLst>
                <a:gd name="adj1" fmla="val 4028252"/>
                <a:gd name="adj2" fmla="val 17183677"/>
              </a:avLst>
            </a:prstGeom>
            <a:solidFill>
              <a:srgbClr val="BE2F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09"/>
            <p:cNvSpPr/>
            <p:nvPr/>
          </p:nvSpPr>
          <p:spPr>
            <a:xfrm rot="-600092">
              <a:off x="3198852" y="1195456"/>
              <a:ext cx="2777611" cy="2777611"/>
            </a:xfrm>
            <a:prstGeom prst="blockArc">
              <a:avLst>
                <a:gd name="adj1" fmla="val 12513247"/>
                <a:gd name="adj2" fmla="val 16867657"/>
                <a:gd name="adj3" fmla="val 20844"/>
              </a:avLst>
            </a:prstGeom>
            <a:solidFill>
              <a:srgbClr val="D837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09"/>
            <p:cNvSpPr/>
            <p:nvPr/>
          </p:nvSpPr>
          <p:spPr>
            <a:xfrm rot="-176551">
              <a:off x="4312105" y="1195442"/>
              <a:ext cx="578563" cy="579162"/>
            </a:xfrm>
            <a:prstGeom prst="pie">
              <a:avLst>
                <a:gd name="adj1" fmla="val 6190354"/>
                <a:gd name="adj2" fmla="val 14996165"/>
              </a:avLst>
            </a:prstGeom>
            <a:solidFill>
              <a:srgbClr val="801F17"/>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09"/>
            <p:cNvSpPr/>
            <p:nvPr/>
          </p:nvSpPr>
          <p:spPr>
            <a:xfrm rot="10584085">
              <a:off x="4312088" y="1195622"/>
              <a:ext cx="578340" cy="578939"/>
            </a:xfrm>
            <a:prstGeom prst="pie">
              <a:avLst>
                <a:gd name="adj1" fmla="val 4028252"/>
                <a:gd name="adj2" fmla="val 17183677"/>
              </a:avLst>
            </a:prstGeom>
            <a:solidFill>
              <a:srgbClr val="801F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09"/>
            <p:cNvSpPr/>
            <p:nvPr/>
          </p:nvSpPr>
          <p:spPr>
            <a:xfrm rot="8344778">
              <a:off x="4940929" y="3162886"/>
              <a:ext cx="578465" cy="578888"/>
            </a:xfrm>
            <a:prstGeom prst="pie">
              <a:avLst>
                <a:gd name="adj1" fmla="val 6190354"/>
                <a:gd name="adj2" fmla="val 14996165"/>
              </a:avLst>
            </a:prstGeom>
            <a:solidFill>
              <a:srgbClr val="B02B2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09"/>
            <p:cNvSpPr/>
            <p:nvPr/>
          </p:nvSpPr>
          <p:spPr>
            <a:xfrm rot="-2495643">
              <a:off x="4941000" y="3162728"/>
              <a:ext cx="578445" cy="579093"/>
            </a:xfrm>
            <a:prstGeom prst="pie">
              <a:avLst>
                <a:gd name="adj1" fmla="val 4028252"/>
                <a:gd name="adj2" fmla="val 17183677"/>
              </a:avLst>
            </a:prstGeom>
            <a:solidFill>
              <a:srgbClr val="B02B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09"/>
            <p:cNvSpPr/>
            <p:nvPr/>
          </p:nvSpPr>
          <p:spPr>
            <a:xfrm rot="-4556960">
              <a:off x="3257335" y="1939059"/>
              <a:ext cx="578302" cy="578957"/>
            </a:xfrm>
            <a:prstGeom prst="pie">
              <a:avLst>
                <a:gd name="adj1" fmla="val 6190354"/>
                <a:gd name="adj2" fmla="val 14996165"/>
              </a:avLst>
            </a:prstGeom>
            <a:solidFill>
              <a:srgbClr val="D83729"/>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09"/>
            <p:cNvSpPr/>
            <p:nvPr/>
          </p:nvSpPr>
          <p:spPr>
            <a:xfrm rot="6204541">
              <a:off x="3257468" y="1938977"/>
              <a:ext cx="578264" cy="578917"/>
            </a:xfrm>
            <a:prstGeom prst="pie">
              <a:avLst>
                <a:gd name="adj1" fmla="val 4028252"/>
                <a:gd name="adj2" fmla="val 17183677"/>
              </a:avLst>
            </a:prstGeom>
            <a:solidFill>
              <a:srgbClr val="D837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09"/>
            <p:cNvSpPr txBox="1"/>
            <p:nvPr/>
          </p:nvSpPr>
          <p:spPr>
            <a:xfrm>
              <a:off x="4341900" y="1271896"/>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05</a:t>
              </a:r>
              <a:endParaRPr sz="1600" b="1">
                <a:solidFill>
                  <a:srgbClr val="FFFFFF"/>
                </a:solidFill>
                <a:latin typeface="Roboto"/>
                <a:ea typeface="Roboto"/>
                <a:cs typeface="Roboto"/>
                <a:sym typeface="Roboto"/>
              </a:endParaRPr>
            </a:p>
          </p:txBody>
        </p:sp>
        <p:sp>
          <p:nvSpPr>
            <p:cNvPr id="1491" name="Google Shape;1491;p109"/>
            <p:cNvSpPr txBox="1"/>
            <p:nvPr/>
          </p:nvSpPr>
          <p:spPr>
            <a:xfrm>
              <a:off x="3274219" y="2018364"/>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sp>
          <p:nvSpPr>
            <p:cNvPr id="1492" name="Google Shape;1492;p109"/>
            <p:cNvSpPr txBox="1"/>
            <p:nvPr/>
          </p:nvSpPr>
          <p:spPr>
            <a:xfrm>
              <a:off x="3685317" y="3247321"/>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sp>
          <p:nvSpPr>
            <p:cNvPr id="1493" name="Google Shape;1493;p109"/>
            <p:cNvSpPr txBox="1"/>
            <p:nvPr/>
          </p:nvSpPr>
          <p:spPr>
            <a:xfrm>
              <a:off x="4955323" y="3247321"/>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sp>
          <p:nvSpPr>
            <p:cNvPr id="1494" name="Google Shape;1494;p109"/>
            <p:cNvSpPr txBox="1"/>
            <p:nvPr/>
          </p:nvSpPr>
          <p:spPr>
            <a:xfrm>
              <a:off x="5364737" y="2018364"/>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498"/>
        <p:cNvGrpSpPr/>
        <p:nvPr/>
      </p:nvGrpSpPr>
      <p:grpSpPr>
        <a:xfrm>
          <a:off x="0" y="0"/>
          <a:ext cx="0" cy="0"/>
          <a:chOff x="0" y="0"/>
          <a:chExt cx="0" cy="0"/>
        </a:xfrm>
      </p:grpSpPr>
      <p:sp>
        <p:nvSpPr>
          <p:cNvPr id="1499" name="Google Shape;1499;p11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Objective of Evaluation</a:t>
            </a:r>
            <a:endParaRPr sz="2200">
              <a:solidFill>
                <a:schemeClr val="dk1"/>
              </a:solidFill>
            </a:endParaRPr>
          </a:p>
        </p:txBody>
      </p:sp>
      <p:sp>
        <p:nvSpPr>
          <p:cNvPr id="1500" name="Google Shape;1500;p110"/>
          <p:cNvSpPr txBox="1">
            <a:spLocks noGrp="1"/>
          </p:cNvSpPr>
          <p:nvPr>
            <p:ph type="subTitle" idx="1"/>
          </p:nvPr>
        </p:nvSpPr>
        <p:spPr>
          <a:xfrm>
            <a:off x="721801" y="3420577"/>
            <a:ext cx="2149800" cy="698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1800"/>
              <a:t>Accurate and reliable.</a:t>
            </a:r>
            <a:endParaRPr sz="1800"/>
          </a:p>
        </p:txBody>
      </p:sp>
      <p:sp>
        <p:nvSpPr>
          <p:cNvPr id="1501" name="Google Shape;1501;p110"/>
          <p:cNvSpPr txBox="1">
            <a:spLocks noGrp="1"/>
          </p:cNvSpPr>
          <p:nvPr>
            <p:ph type="subTitle" idx="3"/>
          </p:nvPr>
        </p:nvSpPr>
        <p:spPr>
          <a:xfrm>
            <a:off x="3328207" y="3420577"/>
            <a:ext cx="2149800" cy="698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startAt="2"/>
            </a:pPr>
            <a:r>
              <a:rPr lang="en" sz="1800"/>
              <a:t> Provide actionable insights for law enforcement.</a:t>
            </a:r>
            <a:endParaRPr sz="1800"/>
          </a:p>
        </p:txBody>
      </p:sp>
      <p:sp>
        <p:nvSpPr>
          <p:cNvPr id="1502" name="Google Shape;1502;p110"/>
          <p:cNvSpPr txBox="1">
            <a:spLocks noGrp="1"/>
          </p:cNvSpPr>
          <p:nvPr>
            <p:ph type="subTitle" idx="2"/>
          </p:nvPr>
        </p:nvSpPr>
        <p:spPr>
          <a:xfrm>
            <a:off x="5934612" y="3420577"/>
            <a:ext cx="2149800" cy="698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startAt="3"/>
            </a:pPr>
            <a:r>
              <a:rPr lang="en" sz="1800"/>
              <a:t> Robust enough to generalize to new data.</a:t>
            </a:r>
            <a:endParaRPr sz="1800"/>
          </a:p>
        </p:txBody>
      </p:sp>
      <p:sp>
        <p:nvSpPr>
          <p:cNvPr id="1503" name="Google Shape;1503;p110"/>
          <p:cNvSpPr txBox="1">
            <a:spLocks noGrp="1"/>
          </p:cNvSpPr>
          <p:nvPr>
            <p:ph type="subTitle" idx="4"/>
          </p:nvPr>
        </p:nvSpPr>
        <p:spPr>
          <a:xfrm>
            <a:off x="720000" y="1017600"/>
            <a:ext cx="73662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0"/>
              <a:t>To assess whether the models are:</a:t>
            </a:r>
            <a:endParaRPr sz="1800" b="0"/>
          </a:p>
        </p:txBody>
      </p:sp>
      <p:pic>
        <p:nvPicPr>
          <p:cNvPr id="1504" name="Google Shape;1504;p110"/>
          <p:cNvPicPr preferRelativeResize="0"/>
          <p:nvPr/>
        </p:nvPicPr>
        <p:blipFill>
          <a:blip r:embed="rId3">
            <a:alphaModFix/>
          </a:blip>
          <a:stretch>
            <a:fillRect/>
          </a:stretch>
        </p:blipFill>
        <p:spPr>
          <a:xfrm>
            <a:off x="1022732" y="1743389"/>
            <a:ext cx="1547949" cy="1566899"/>
          </a:xfrm>
          <a:prstGeom prst="rect">
            <a:avLst/>
          </a:prstGeom>
          <a:noFill/>
          <a:ln>
            <a:noFill/>
          </a:ln>
        </p:spPr>
      </p:pic>
      <p:pic>
        <p:nvPicPr>
          <p:cNvPr id="1505" name="Google Shape;1505;p110"/>
          <p:cNvPicPr preferRelativeResize="0"/>
          <p:nvPr/>
        </p:nvPicPr>
        <p:blipFill>
          <a:blip r:embed="rId4">
            <a:alphaModFix/>
          </a:blip>
          <a:stretch>
            <a:fillRect/>
          </a:stretch>
        </p:blipFill>
        <p:spPr>
          <a:xfrm>
            <a:off x="6351800" y="1869138"/>
            <a:ext cx="1315400" cy="1315400"/>
          </a:xfrm>
          <a:prstGeom prst="rect">
            <a:avLst/>
          </a:prstGeom>
          <a:noFill/>
          <a:ln>
            <a:noFill/>
          </a:ln>
        </p:spPr>
      </p:pic>
      <p:pic>
        <p:nvPicPr>
          <p:cNvPr id="1506" name="Google Shape;1506;p110"/>
          <p:cNvPicPr preferRelativeResize="0"/>
          <p:nvPr/>
        </p:nvPicPr>
        <p:blipFill>
          <a:blip r:embed="rId5">
            <a:alphaModFix/>
          </a:blip>
          <a:stretch>
            <a:fillRect/>
          </a:stretch>
        </p:blipFill>
        <p:spPr>
          <a:xfrm>
            <a:off x="3592463" y="1869145"/>
            <a:ext cx="1959074" cy="131540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510"/>
        <p:cNvGrpSpPr/>
        <p:nvPr/>
      </p:nvGrpSpPr>
      <p:grpSpPr>
        <a:xfrm>
          <a:off x="0" y="0"/>
          <a:ext cx="0" cy="0"/>
          <a:chOff x="0" y="0"/>
          <a:chExt cx="0" cy="0"/>
        </a:xfrm>
      </p:grpSpPr>
      <p:sp>
        <p:nvSpPr>
          <p:cNvPr id="1511" name="Google Shape;1511;p111"/>
          <p:cNvSpPr txBox="1">
            <a:spLocks noGrp="1"/>
          </p:cNvSpPr>
          <p:nvPr>
            <p:ph type="title"/>
          </p:nvPr>
        </p:nvSpPr>
        <p:spPr>
          <a:xfrm>
            <a:off x="720000" y="625175"/>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Questions</a:t>
            </a:r>
            <a:endParaRPr sz="2400"/>
          </a:p>
        </p:txBody>
      </p:sp>
      <p:sp>
        <p:nvSpPr>
          <p:cNvPr id="1512" name="Google Shape;1512;p111"/>
          <p:cNvSpPr txBox="1">
            <a:spLocks noGrp="1"/>
          </p:cNvSpPr>
          <p:nvPr>
            <p:ph type="subTitle" idx="3"/>
          </p:nvPr>
        </p:nvSpPr>
        <p:spPr>
          <a:xfrm>
            <a:off x="1464300" y="1643225"/>
            <a:ext cx="6116100" cy="50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latin typeface="Arial"/>
                <a:ea typeface="Arial"/>
                <a:cs typeface="Arial"/>
                <a:sym typeface="Arial"/>
              </a:rPr>
              <a:t>What emerging technologies or techniques could enhance predictive modeling for crime prevention?</a:t>
            </a:r>
            <a:endParaRPr/>
          </a:p>
        </p:txBody>
      </p:sp>
      <p:sp>
        <p:nvSpPr>
          <p:cNvPr id="1513" name="Google Shape;1513;p111"/>
          <p:cNvSpPr txBox="1">
            <a:spLocks noGrp="1"/>
          </p:cNvSpPr>
          <p:nvPr>
            <p:ph type="title" idx="4"/>
          </p:nvPr>
        </p:nvSpPr>
        <p:spPr>
          <a:xfrm>
            <a:off x="720000" y="1585913"/>
            <a:ext cx="744300" cy="5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14" name="Google Shape;1514;p111"/>
          <p:cNvSpPr txBox="1">
            <a:spLocks noGrp="1"/>
          </p:cNvSpPr>
          <p:nvPr>
            <p:ph type="subTitle" idx="3"/>
          </p:nvPr>
        </p:nvSpPr>
        <p:spPr>
          <a:xfrm>
            <a:off x="2427900" y="2643350"/>
            <a:ext cx="5547600" cy="50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latin typeface="Arial"/>
                <a:ea typeface="Arial"/>
                <a:cs typeface="Arial"/>
                <a:sym typeface="Arial"/>
              </a:rPr>
              <a:t>What are the risks and benefits of fully automating certain aspects of crime prediction and prevention?</a:t>
            </a:r>
            <a:endParaRPr/>
          </a:p>
        </p:txBody>
      </p:sp>
      <p:sp>
        <p:nvSpPr>
          <p:cNvPr id="1515" name="Google Shape;1515;p111"/>
          <p:cNvSpPr txBox="1">
            <a:spLocks noGrp="1"/>
          </p:cNvSpPr>
          <p:nvPr>
            <p:ph type="title" idx="4"/>
          </p:nvPr>
        </p:nvSpPr>
        <p:spPr>
          <a:xfrm>
            <a:off x="1683600" y="2643338"/>
            <a:ext cx="744300" cy="5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16" name="Google Shape;1516;p111"/>
          <p:cNvSpPr txBox="1">
            <a:spLocks noGrp="1"/>
          </p:cNvSpPr>
          <p:nvPr>
            <p:ph type="subTitle" idx="3"/>
          </p:nvPr>
        </p:nvSpPr>
        <p:spPr>
          <a:xfrm>
            <a:off x="3298300" y="3720725"/>
            <a:ext cx="5547600" cy="50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How might integrating social media or public sentiment data improve crime predictive models?</a:t>
            </a:r>
            <a:endParaRPr b="1"/>
          </a:p>
        </p:txBody>
      </p:sp>
      <p:sp>
        <p:nvSpPr>
          <p:cNvPr id="1517" name="Google Shape;1517;p111"/>
          <p:cNvSpPr txBox="1">
            <a:spLocks noGrp="1"/>
          </p:cNvSpPr>
          <p:nvPr>
            <p:ph type="title" idx="4"/>
          </p:nvPr>
        </p:nvSpPr>
        <p:spPr>
          <a:xfrm>
            <a:off x="2554000" y="3700763"/>
            <a:ext cx="744300" cy="5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521"/>
        <p:cNvGrpSpPr/>
        <p:nvPr/>
      </p:nvGrpSpPr>
      <p:grpSpPr>
        <a:xfrm>
          <a:off x="0" y="0"/>
          <a:ext cx="0" cy="0"/>
          <a:chOff x="0" y="0"/>
          <a:chExt cx="0" cy="0"/>
        </a:xfrm>
      </p:grpSpPr>
      <p:sp>
        <p:nvSpPr>
          <p:cNvPr id="1522" name="Google Shape;1522;p11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Steps in Evaluation</a:t>
            </a:r>
            <a:endParaRPr sz="2200">
              <a:solidFill>
                <a:schemeClr val="dk1"/>
              </a:solidFill>
            </a:endParaRPr>
          </a:p>
        </p:txBody>
      </p:sp>
      <p:sp>
        <p:nvSpPr>
          <p:cNvPr id="1523" name="Google Shape;1523;p112"/>
          <p:cNvSpPr txBox="1">
            <a:spLocks noGrp="1"/>
          </p:cNvSpPr>
          <p:nvPr>
            <p:ph type="subTitle" idx="4"/>
          </p:nvPr>
        </p:nvSpPr>
        <p:spPr>
          <a:xfrm>
            <a:off x="720000" y="1054825"/>
            <a:ext cx="7366200" cy="477600"/>
          </a:xfrm>
          <a:prstGeom prst="rect">
            <a:avLst/>
          </a:prstGeom>
        </p:spPr>
        <p:txBody>
          <a:bodyPr spcFirstLastPara="1" wrap="square" lIns="91425" tIns="91425" rIns="91425" bIns="91425" anchor="b" anchorCtr="0">
            <a:noAutofit/>
          </a:bodyPr>
          <a:lstStyle/>
          <a:p>
            <a:pPr marL="457200" lvl="0" indent="-342900" algn="l" rtl="0">
              <a:spcBef>
                <a:spcPts val="0"/>
              </a:spcBef>
              <a:spcAft>
                <a:spcPts val="0"/>
              </a:spcAft>
              <a:buSzPts val="1800"/>
              <a:buAutoNum type="arabicPeriod"/>
            </a:pPr>
            <a:r>
              <a:rPr lang="en" sz="1800" b="0"/>
              <a:t>Evaluating </a:t>
            </a:r>
            <a:r>
              <a:rPr lang="en" sz="1800" u="sng"/>
              <a:t>Clustering Models</a:t>
            </a:r>
            <a:endParaRPr sz="1800" u="sng"/>
          </a:p>
        </p:txBody>
      </p:sp>
      <p:grpSp>
        <p:nvGrpSpPr>
          <p:cNvPr id="1524" name="Google Shape;1524;p112"/>
          <p:cNvGrpSpPr/>
          <p:nvPr/>
        </p:nvGrpSpPr>
        <p:grpSpPr>
          <a:xfrm>
            <a:off x="840308" y="1770995"/>
            <a:ext cx="2434356" cy="2851849"/>
            <a:chOff x="1118218" y="283725"/>
            <a:chExt cx="2090832" cy="4076400"/>
          </a:xfrm>
        </p:grpSpPr>
        <p:sp>
          <p:nvSpPr>
            <p:cNvPr id="1525" name="Google Shape;1525;p112"/>
            <p:cNvSpPr/>
            <p:nvPr/>
          </p:nvSpPr>
          <p:spPr>
            <a:xfrm>
              <a:off x="1178650" y="283725"/>
              <a:ext cx="2030400" cy="4076400"/>
            </a:xfrm>
            <a:prstGeom prst="rect">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12"/>
            <p:cNvSpPr/>
            <p:nvPr/>
          </p:nvSpPr>
          <p:spPr>
            <a:xfrm>
              <a:off x="1118218" y="341749"/>
              <a:ext cx="2048100" cy="2022900"/>
            </a:xfrm>
            <a:prstGeom prst="rect">
              <a:avLst/>
            </a:prstGeom>
            <a:solidFill>
              <a:srgbClr val="FFFFFF"/>
            </a:solidFill>
            <a:ln w="19050" cap="flat" cmpd="sng">
              <a:solidFill>
                <a:srgbClr val="B02B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12"/>
            <p:cNvSpPr/>
            <p:nvPr/>
          </p:nvSpPr>
          <p:spPr>
            <a:xfrm>
              <a:off x="1256127" y="721468"/>
              <a:ext cx="1815000" cy="128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rgbClr val="B02B20"/>
                  </a:solidFill>
                  <a:latin typeface="Roboto"/>
                  <a:ea typeface="Roboto"/>
                  <a:cs typeface="Roboto"/>
                  <a:sym typeface="Roboto"/>
                </a:rPr>
                <a:t>Silhouette Score</a:t>
              </a:r>
              <a:endParaRPr sz="2200">
                <a:solidFill>
                  <a:srgbClr val="B02B20"/>
                </a:solidFill>
                <a:latin typeface="Roboto Thin"/>
                <a:ea typeface="Roboto Thin"/>
                <a:cs typeface="Roboto Thin"/>
                <a:sym typeface="Roboto Thin"/>
              </a:endParaRPr>
            </a:p>
          </p:txBody>
        </p:sp>
        <p:sp>
          <p:nvSpPr>
            <p:cNvPr id="1528" name="Google Shape;1528;p112"/>
            <p:cNvSpPr/>
            <p:nvPr/>
          </p:nvSpPr>
          <p:spPr>
            <a:xfrm rot="5400000">
              <a:off x="1938953" y="2420161"/>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12"/>
            <p:cNvSpPr/>
            <p:nvPr/>
          </p:nvSpPr>
          <p:spPr>
            <a:xfrm>
              <a:off x="1118297" y="2806531"/>
              <a:ext cx="2030400" cy="14832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FFFFFF"/>
                </a:buClr>
                <a:buSzPts val="1000"/>
                <a:buFont typeface="Roboto"/>
                <a:buChar char="●"/>
              </a:pPr>
              <a:r>
                <a:rPr lang="en" sz="1000">
                  <a:solidFill>
                    <a:srgbClr val="FFFFFF"/>
                  </a:solidFill>
                  <a:latin typeface="Roboto"/>
                  <a:ea typeface="Roboto"/>
                  <a:cs typeface="Roboto"/>
                  <a:sym typeface="Roboto"/>
                </a:rPr>
                <a:t>Measures how similar crimes within the same cluster are, compared to crimes in different clusters.</a:t>
              </a:r>
              <a:endParaRPr sz="1000">
                <a:solidFill>
                  <a:srgbClr val="FFFFFF"/>
                </a:solidFill>
                <a:latin typeface="Roboto"/>
                <a:ea typeface="Roboto"/>
                <a:cs typeface="Roboto"/>
                <a:sym typeface="Roboto"/>
              </a:endParaRPr>
            </a:p>
            <a:p>
              <a:pPr marL="457200" lvl="0" indent="-292100" algn="l" rtl="0">
                <a:lnSpc>
                  <a:spcPct val="115000"/>
                </a:lnSpc>
                <a:spcBef>
                  <a:spcPts val="0"/>
                </a:spcBef>
                <a:spcAft>
                  <a:spcPts val="0"/>
                </a:spcAft>
                <a:buClr>
                  <a:srgbClr val="FFFFFF"/>
                </a:buClr>
                <a:buSzPts val="1000"/>
                <a:buFont typeface="Roboto"/>
                <a:buChar char="●"/>
              </a:pPr>
              <a:r>
                <a:rPr lang="en" sz="1000">
                  <a:solidFill>
                    <a:srgbClr val="FFFFFF"/>
                  </a:solidFill>
                  <a:latin typeface="Roboto"/>
                  <a:ea typeface="Roboto"/>
                  <a:cs typeface="Roboto"/>
                  <a:sym typeface="Roboto"/>
                </a:rPr>
                <a:t>Higher scores indicate well-separated clusters.</a:t>
              </a:r>
              <a:endParaRPr sz="1000">
                <a:solidFill>
                  <a:srgbClr val="FFFFFF"/>
                </a:solidFill>
                <a:latin typeface="Roboto"/>
                <a:ea typeface="Roboto"/>
                <a:cs typeface="Roboto"/>
                <a:sym typeface="Roboto"/>
              </a:endParaRPr>
            </a:p>
          </p:txBody>
        </p:sp>
      </p:grpSp>
      <p:grpSp>
        <p:nvGrpSpPr>
          <p:cNvPr id="1530" name="Google Shape;1530;p112"/>
          <p:cNvGrpSpPr/>
          <p:nvPr/>
        </p:nvGrpSpPr>
        <p:grpSpPr>
          <a:xfrm>
            <a:off x="3335880" y="1770995"/>
            <a:ext cx="2434346" cy="2851849"/>
            <a:chOff x="1118226" y="283725"/>
            <a:chExt cx="2090824" cy="4076400"/>
          </a:xfrm>
        </p:grpSpPr>
        <p:sp>
          <p:nvSpPr>
            <p:cNvPr id="1531" name="Google Shape;1531;p112"/>
            <p:cNvSpPr/>
            <p:nvPr/>
          </p:nvSpPr>
          <p:spPr>
            <a:xfrm>
              <a:off x="1178650" y="283725"/>
              <a:ext cx="2030400" cy="4076400"/>
            </a:xfrm>
            <a:prstGeom prst="rect">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12"/>
            <p:cNvSpPr/>
            <p:nvPr/>
          </p:nvSpPr>
          <p:spPr>
            <a:xfrm>
              <a:off x="1118226" y="341749"/>
              <a:ext cx="2048100" cy="2012100"/>
            </a:xfrm>
            <a:prstGeom prst="rect">
              <a:avLst/>
            </a:prstGeom>
            <a:solidFill>
              <a:srgbClr val="FFFFFF"/>
            </a:solidFill>
            <a:ln w="19050" cap="flat" cmpd="sng">
              <a:solidFill>
                <a:srgbClr val="B02B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12"/>
            <p:cNvSpPr/>
            <p:nvPr/>
          </p:nvSpPr>
          <p:spPr>
            <a:xfrm>
              <a:off x="1225918" y="1010297"/>
              <a:ext cx="1815000" cy="6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rgbClr val="B02B20"/>
                  </a:solidFill>
                  <a:latin typeface="Roboto"/>
                  <a:ea typeface="Roboto"/>
                  <a:cs typeface="Roboto"/>
                  <a:sym typeface="Roboto"/>
                </a:rPr>
                <a:t>Inertia</a:t>
              </a:r>
              <a:endParaRPr sz="2200">
                <a:solidFill>
                  <a:srgbClr val="B02B20"/>
                </a:solidFill>
                <a:latin typeface="Roboto Thin"/>
                <a:ea typeface="Roboto Thin"/>
                <a:cs typeface="Roboto Thin"/>
                <a:sym typeface="Roboto Thin"/>
              </a:endParaRPr>
            </a:p>
          </p:txBody>
        </p:sp>
        <p:sp>
          <p:nvSpPr>
            <p:cNvPr id="1534" name="Google Shape;1534;p112"/>
            <p:cNvSpPr/>
            <p:nvPr/>
          </p:nvSpPr>
          <p:spPr>
            <a:xfrm rot="5400000">
              <a:off x="1938871" y="2409351"/>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12"/>
            <p:cNvSpPr/>
            <p:nvPr/>
          </p:nvSpPr>
          <p:spPr>
            <a:xfrm>
              <a:off x="1118226" y="2981173"/>
              <a:ext cx="2030400" cy="10854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1200"/>
                </a:spcBef>
                <a:spcAft>
                  <a:spcPts val="0"/>
                </a:spcAft>
                <a:buClr>
                  <a:srgbClr val="FFFFFF"/>
                </a:buClr>
                <a:buSzPts val="1000"/>
                <a:buFont typeface="Roboto"/>
                <a:buChar char="●"/>
              </a:pPr>
              <a:r>
                <a:rPr lang="en" sz="1000">
                  <a:solidFill>
                    <a:srgbClr val="FFFFFF"/>
                  </a:solidFill>
                  <a:latin typeface="Roboto"/>
                  <a:ea typeface="Roboto"/>
                  <a:cs typeface="Roboto"/>
                  <a:sym typeface="Roboto"/>
                </a:rPr>
                <a:t>Measures the tightness of clusters. </a:t>
              </a:r>
              <a:endParaRPr sz="1000">
                <a:solidFill>
                  <a:srgbClr val="FFFFFF"/>
                </a:solidFill>
                <a:latin typeface="Roboto"/>
                <a:ea typeface="Roboto"/>
                <a:cs typeface="Roboto"/>
                <a:sym typeface="Roboto"/>
              </a:endParaRPr>
            </a:p>
            <a:p>
              <a:pPr marL="457200" lvl="0" indent="-292100" algn="l" rtl="0">
                <a:lnSpc>
                  <a:spcPct val="115000"/>
                </a:lnSpc>
                <a:spcBef>
                  <a:spcPts val="0"/>
                </a:spcBef>
                <a:spcAft>
                  <a:spcPts val="0"/>
                </a:spcAft>
                <a:buClr>
                  <a:srgbClr val="FFFFFF"/>
                </a:buClr>
                <a:buSzPts val="1000"/>
                <a:buFont typeface="Roboto"/>
                <a:buChar char="●"/>
              </a:pPr>
              <a:r>
                <a:rPr lang="en" sz="1000">
                  <a:solidFill>
                    <a:srgbClr val="FFFFFF"/>
                  </a:solidFill>
                  <a:latin typeface="Roboto"/>
                  <a:ea typeface="Roboto"/>
                  <a:cs typeface="Roboto"/>
                  <a:sym typeface="Roboto"/>
                </a:rPr>
                <a:t>Lower inertia means better clustering.</a:t>
              </a:r>
              <a:endParaRPr sz="1000">
                <a:solidFill>
                  <a:srgbClr val="FFFFFF"/>
                </a:solidFill>
                <a:latin typeface="Roboto"/>
                <a:ea typeface="Roboto"/>
                <a:cs typeface="Roboto"/>
                <a:sym typeface="Roboto"/>
              </a:endParaRPr>
            </a:p>
          </p:txBody>
        </p:sp>
      </p:grpSp>
      <p:grpSp>
        <p:nvGrpSpPr>
          <p:cNvPr id="1536" name="Google Shape;1536;p112"/>
          <p:cNvGrpSpPr/>
          <p:nvPr/>
        </p:nvGrpSpPr>
        <p:grpSpPr>
          <a:xfrm>
            <a:off x="5831425" y="1770995"/>
            <a:ext cx="2472275" cy="2851849"/>
            <a:chOff x="1118212" y="283725"/>
            <a:chExt cx="2123400" cy="4076400"/>
          </a:xfrm>
        </p:grpSpPr>
        <p:sp>
          <p:nvSpPr>
            <p:cNvPr id="1537" name="Google Shape;1537;p112"/>
            <p:cNvSpPr/>
            <p:nvPr/>
          </p:nvSpPr>
          <p:spPr>
            <a:xfrm>
              <a:off x="1178650" y="283725"/>
              <a:ext cx="2030400" cy="4076400"/>
            </a:xfrm>
            <a:prstGeom prst="rect">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12"/>
            <p:cNvSpPr/>
            <p:nvPr/>
          </p:nvSpPr>
          <p:spPr>
            <a:xfrm>
              <a:off x="1118214" y="341749"/>
              <a:ext cx="2048100" cy="2012100"/>
            </a:xfrm>
            <a:prstGeom prst="rect">
              <a:avLst/>
            </a:prstGeom>
            <a:solidFill>
              <a:srgbClr val="FFFFFF"/>
            </a:solidFill>
            <a:ln w="19050" cap="flat" cmpd="sng">
              <a:solidFill>
                <a:srgbClr val="B02B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12"/>
            <p:cNvSpPr/>
            <p:nvPr/>
          </p:nvSpPr>
          <p:spPr>
            <a:xfrm>
              <a:off x="1225918" y="1010297"/>
              <a:ext cx="1815000" cy="6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rgbClr val="B02B20"/>
                  </a:solidFill>
                  <a:latin typeface="Roboto"/>
                  <a:ea typeface="Roboto"/>
                  <a:cs typeface="Roboto"/>
                  <a:sym typeface="Roboto"/>
                </a:rPr>
                <a:t>Practical Validation</a:t>
              </a:r>
              <a:endParaRPr sz="2200">
                <a:solidFill>
                  <a:srgbClr val="B02B20"/>
                </a:solidFill>
                <a:latin typeface="Roboto Thin"/>
                <a:ea typeface="Roboto Thin"/>
                <a:cs typeface="Roboto Thin"/>
                <a:sym typeface="Roboto Thin"/>
              </a:endParaRPr>
            </a:p>
          </p:txBody>
        </p:sp>
        <p:sp>
          <p:nvSpPr>
            <p:cNvPr id="1540" name="Google Shape;1540;p112"/>
            <p:cNvSpPr/>
            <p:nvPr/>
          </p:nvSpPr>
          <p:spPr>
            <a:xfrm rot="5400000">
              <a:off x="1938871" y="2409351"/>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12"/>
            <p:cNvSpPr/>
            <p:nvPr/>
          </p:nvSpPr>
          <p:spPr>
            <a:xfrm>
              <a:off x="1118212" y="2752894"/>
              <a:ext cx="2123400" cy="15648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FFFFFF"/>
                </a:buClr>
                <a:buSzPts val="1000"/>
                <a:buFont typeface="Roboto"/>
                <a:buChar char="●"/>
              </a:pPr>
              <a:r>
                <a:rPr lang="en" sz="1000">
                  <a:solidFill>
                    <a:srgbClr val="FFFFFF"/>
                  </a:solidFill>
                  <a:latin typeface="Roboto"/>
                  <a:ea typeface="Roboto"/>
                  <a:cs typeface="Roboto"/>
                  <a:sym typeface="Roboto"/>
                </a:rPr>
                <a:t>Compare identified hotspots with known high-crime areas. </a:t>
              </a:r>
              <a:endParaRPr sz="1000">
                <a:solidFill>
                  <a:srgbClr val="FFFFFF"/>
                </a:solidFill>
                <a:latin typeface="Roboto"/>
                <a:ea typeface="Roboto"/>
                <a:cs typeface="Roboto"/>
                <a:sym typeface="Roboto"/>
              </a:endParaRPr>
            </a:p>
            <a:p>
              <a:pPr marL="457200" lvl="0" indent="-292100" algn="l" rtl="0">
                <a:lnSpc>
                  <a:spcPct val="115000"/>
                </a:lnSpc>
                <a:spcBef>
                  <a:spcPts val="0"/>
                </a:spcBef>
                <a:spcAft>
                  <a:spcPts val="0"/>
                </a:spcAft>
                <a:buClr>
                  <a:srgbClr val="FFFFFF"/>
                </a:buClr>
                <a:buSzPts val="1000"/>
                <a:buFont typeface="Roboto"/>
                <a:buChar char="●"/>
              </a:pPr>
              <a:r>
                <a:rPr lang="en" sz="1000">
                  <a:solidFill>
                    <a:srgbClr val="FFFFFF"/>
                  </a:solidFill>
                  <a:latin typeface="Roboto"/>
                  <a:ea typeface="Roboto"/>
                  <a:cs typeface="Roboto"/>
                  <a:sym typeface="Roboto"/>
                </a:rPr>
                <a:t>For example, are the the identified hotspots aligned with area that law enforcement already suspects?</a:t>
              </a:r>
              <a:endParaRPr sz="900">
                <a:solidFill>
                  <a:srgbClr val="FFFFFF"/>
                </a:solidFill>
                <a:latin typeface="Roboto"/>
                <a:ea typeface="Roboto"/>
                <a:cs typeface="Roboto"/>
                <a:sym typeface="Roboto"/>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545"/>
        <p:cNvGrpSpPr/>
        <p:nvPr/>
      </p:nvGrpSpPr>
      <p:grpSpPr>
        <a:xfrm>
          <a:off x="0" y="0"/>
          <a:ext cx="0" cy="0"/>
          <a:chOff x="0" y="0"/>
          <a:chExt cx="0" cy="0"/>
        </a:xfrm>
      </p:grpSpPr>
      <p:sp>
        <p:nvSpPr>
          <p:cNvPr id="1546" name="Google Shape;1546;p113"/>
          <p:cNvSpPr txBox="1">
            <a:spLocks noGrp="1"/>
          </p:cNvSpPr>
          <p:nvPr>
            <p:ph type="title"/>
          </p:nvPr>
        </p:nvSpPr>
        <p:spPr>
          <a:xfrm>
            <a:off x="720000" y="431575"/>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Steps in Evaluation</a:t>
            </a:r>
            <a:endParaRPr sz="2200">
              <a:solidFill>
                <a:schemeClr val="dk1"/>
              </a:solidFill>
            </a:endParaRPr>
          </a:p>
        </p:txBody>
      </p:sp>
      <p:sp>
        <p:nvSpPr>
          <p:cNvPr id="1547" name="Google Shape;1547;p113"/>
          <p:cNvSpPr txBox="1">
            <a:spLocks noGrp="1"/>
          </p:cNvSpPr>
          <p:nvPr>
            <p:ph type="subTitle" idx="4"/>
          </p:nvPr>
        </p:nvSpPr>
        <p:spPr>
          <a:xfrm>
            <a:off x="720000" y="913250"/>
            <a:ext cx="7366200" cy="477600"/>
          </a:xfrm>
          <a:prstGeom prst="rect">
            <a:avLst/>
          </a:prstGeom>
        </p:spPr>
        <p:txBody>
          <a:bodyPr spcFirstLastPara="1" wrap="square" lIns="91425" tIns="91425" rIns="91425" bIns="91425" anchor="b" anchorCtr="0">
            <a:noAutofit/>
          </a:bodyPr>
          <a:lstStyle/>
          <a:p>
            <a:pPr marL="457200" lvl="0" indent="-330200" algn="l" rtl="0">
              <a:spcBef>
                <a:spcPts val="0"/>
              </a:spcBef>
              <a:spcAft>
                <a:spcPts val="0"/>
              </a:spcAft>
              <a:buSzPts val="1600"/>
              <a:buAutoNum type="arabicPeriod" startAt="2"/>
            </a:pPr>
            <a:r>
              <a:rPr lang="en" sz="1600" b="0"/>
              <a:t>Evaluating </a:t>
            </a:r>
            <a:r>
              <a:rPr lang="en" sz="1600" u="sng"/>
              <a:t>Classification Models</a:t>
            </a:r>
            <a:endParaRPr sz="1600" u="sng"/>
          </a:p>
        </p:txBody>
      </p:sp>
      <p:grpSp>
        <p:nvGrpSpPr>
          <p:cNvPr id="1548" name="Google Shape;1548;p113"/>
          <p:cNvGrpSpPr/>
          <p:nvPr/>
        </p:nvGrpSpPr>
        <p:grpSpPr>
          <a:xfrm>
            <a:off x="666841" y="4293605"/>
            <a:ext cx="6167570" cy="622329"/>
            <a:chOff x="1593000" y="2322568"/>
            <a:chExt cx="6302443" cy="643500"/>
          </a:xfrm>
        </p:grpSpPr>
        <p:sp>
          <p:nvSpPr>
            <p:cNvPr id="1549" name="Google Shape;1549;p113"/>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13"/>
            <p:cNvSpPr/>
            <p:nvPr/>
          </p:nvSpPr>
          <p:spPr>
            <a:xfrm flipH="1">
              <a:off x="2283025" y="2322575"/>
              <a:ext cx="1844400" cy="642600"/>
            </a:xfrm>
            <a:prstGeom prst="rect">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13"/>
            <p:cNvSpPr/>
            <p:nvPr/>
          </p:nvSpPr>
          <p:spPr>
            <a:xfrm rot="-5400000">
              <a:off x="3501574" y="1934671"/>
              <a:ext cx="643356" cy="1419149"/>
            </a:xfrm>
            <a:prstGeom prst="flowChartOffpageConnector">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13"/>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ROC-AUC</a:t>
              </a:r>
              <a:endParaRPr sz="1000">
                <a:solidFill>
                  <a:srgbClr val="FFFFFF"/>
                </a:solidFill>
                <a:latin typeface="Roboto"/>
                <a:ea typeface="Roboto"/>
                <a:cs typeface="Roboto"/>
                <a:sym typeface="Roboto"/>
              </a:endParaRPr>
            </a:p>
          </p:txBody>
        </p:sp>
        <p:sp>
          <p:nvSpPr>
            <p:cNvPr id="1553" name="Google Shape;1553;p113"/>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13"/>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05</a:t>
              </a:r>
              <a:endParaRPr sz="2600">
                <a:solidFill>
                  <a:srgbClr val="FFFFFF"/>
                </a:solidFill>
                <a:latin typeface="Roboto Thin"/>
                <a:ea typeface="Roboto Thin"/>
                <a:cs typeface="Roboto Thin"/>
                <a:sym typeface="Roboto Thin"/>
              </a:endParaRPr>
            </a:p>
          </p:txBody>
        </p:sp>
        <p:sp>
          <p:nvSpPr>
            <p:cNvPr id="1555" name="Google Shape;1555;p113"/>
            <p:cNvSpPr/>
            <p:nvPr/>
          </p:nvSpPr>
          <p:spPr>
            <a:xfrm>
              <a:off x="4387843" y="2323752"/>
              <a:ext cx="35076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91E"/>
                </a:buClr>
                <a:buSzPts val="1000"/>
                <a:buFont typeface="Roboto"/>
                <a:buChar char="●"/>
              </a:pPr>
              <a:r>
                <a:rPr lang="en" sz="1000">
                  <a:solidFill>
                    <a:srgbClr val="A7291E"/>
                  </a:solidFill>
                  <a:latin typeface="Roboto"/>
                  <a:ea typeface="Roboto"/>
                  <a:cs typeface="Roboto"/>
                  <a:sym typeface="Roboto"/>
                </a:rPr>
                <a:t>Measures the model's ability to distinguish between theft and non-theft.</a:t>
              </a:r>
              <a:endParaRPr sz="1000">
                <a:solidFill>
                  <a:srgbClr val="A7291E"/>
                </a:solidFill>
                <a:latin typeface="Roboto"/>
                <a:ea typeface="Roboto"/>
                <a:cs typeface="Roboto"/>
                <a:sym typeface="Roboto"/>
              </a:endParaRPr>
            </a:p>
          </p:txBody>
        </p:sp>
      </p:grpSp>
      <p:grpSp>
        <p:nvGrpSpPr>
          <p:cNvPr id="1556" name="Google Shape;1556;p113"/>
          <p:cNvGrpSpPr/>
          <p:nvPr/>
        </p:nvGrpSpPr>
        <p:grpSpPr>
          <a:xfrm>
            <a:off x="666841" y="3577426"/>
            <a:ext cx="6167570" cy="622329"/>
            <a:chOff x="1593000" y="2322568"/>
            <a:chExt cx="6302443" cy="643500"/>
          </a:xfrm>
        </p:grpSpPr>
        <p:sp>
          <p:nvSpPr>
            <p:cNvPr id="1557" name="Google Shape;1557;p113"/>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13"/>
            <p:cNvSpPr/>
            <p:nvPr/>
          </p:nvSpPr>
          <p:spPr>
            <a:xfrm flipH="1">
              <a:off x="2283025" y="2322575"/>
              <a:ext cx="1844400" cy="642600"/>
            </a:xfrm>
            <a:prstGeom prst="rect">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13"/>
            <p:cNvSpPr/>
            <p:nvPr/>
          </p:nvSpPr>
          <p:spPr>
            <a:xfrm rot="-5400000">
              <a:off x="3501574" y="1934671"/>
              <a:ext cx="643356" cy="1419149"/>
            </a:xfrm>
            <a:prstGeom prst="flowChartOffpageConnector">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13"/>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F1-Score</a:t>
              </a:r>
              <a:endParaRPr sz="1000">
                <a:solidFill>
                  <a:srgbClr val="FFFFFF"/>
                </a:solidFill>
                <a:latin typeface="Roboto"/>
                <a:ea typeface="Roboto"/>
                <a:cs typeface="Roboto"/>
                <a:sym typeface="Roboto"/>
              </a:endParaRPr>
            </a:p>
          </p:txBody>
        </p:sp>
        <p:sp>
          <p:nvSpPr>
            <p:cNvPr id="1561" name="Google Shape;1561;p113"/>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13"/>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1563" name="Google Shape;1563;p113"/>
            <p:cNvSpPr/>
            <p:nvPr/>
          </p:nvSpPr>
          <p:spPr>
            <a:xfrm>
              <a:off x="4387843" y="2323756"/>
              <a:ext cx="35076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91E"/>
                </a:buClr>
                <a:buSzPts val="1000"/>
                <a:buFont typeface="Roboto"/>
                <a:buChar char="●"/>
              </a:pPr>
              <a:r>
                <a:rPr lang="en" sz="1000">
                  <a:solidFill>
                    <a:srgbClr val="A7291E"/>
                  </a:solidFill>
                  <a:latin typeface="Roboto"/>
                  <a:ea typeface="Roboto"/>
                  <a:cs typeface="Roboto"/>
                  <a:sym typeface="Roboto"/>
                </a:rPr>
                <a:t>Balances precision and recall. It’s the harmonic mean of the two.</a:t>
              </a:r>
              <a:endParaRPr sz="1000">
                <a:solidFill>
                  <a:srgbClr val="A7291E"/>
                </a:solidFill>
                <a:latin typeface="Roboto"/>
                <a:ea typeface="Roboto"/>
                <a:cs typeface="Roboto"/>
                <a:sym typeface="Roboto"/>
              </a:endParaRPr>
            </a:p>
            <a:p>
              <a:pPr marL="457200" lvl="0" indent="-292100" algn="l" rtl="0">
                <a:lnSpc>
                  <a:spcPct val="115000"/>
                </a:lnSpc>
                <a:spcBef>
                  <a:spcPts val="0"/>
                </a:spcBef>
                <a:spcAft>
                  <a:spcPts val="0"/>
                </a:spcAft>
                <a:buClr>
                  <a:srgbClr val="A7291E"/>
                </a:buClr>
                <a:buSzPts val="1000"/>
                <a:buFont typeface="Roboto"/>
                <a:buChar char="●"/>
              </a:pPr>
              <a:r>
                <a:rPr lang="en" sz="1000" b="1">
                  <a:solidFill>
                    <a:srgbClr val="A7291E"/>
                  </a:solidFill>
                  <a:latin typeface="Roboto"/>
                  <a:ea typeface="Roboto"/>
                  <a:cs typeface="Roboto"/>
                  <a:sym typeface="Roboto"/>
                </a:rPr>
                <a:t>F1</a:t>
              </a:r>
              <a:r>
                <a:rPr lang="en" sz="1000">
                  <a:solidFill>
                    <a:srgbClr val="A7291E"/>
                  </a:solidFill>
                  <a:latin typeface="Roboto"/>
                  <a:ea typeface="Roboto"/>
                  <a:cs typeface="Roboto"/>
                  <a:sym typeface="Roboto"/>
                </a:rPr>
                <a:t> = 2 x ((Precision x Recall) / (Precision + Recall))</a:t>
              </a:r>
              <a:endParaRPr sz="1000">
                <a:solidFill>
                  <a:srgbClr val="A7291E"/>
                </a:solidFill>
                <a:latin typeface="Roboto"/>
                <a:ea typeface="Roboto"/>
                <a:cs typeface="Roboto"/>
                <a:sym typeface="Roboto"/>
              </a:endParaRPr>
            </a:p>
          </p:txBody>
        </p:sp>
      </p:grpSp>
      <p:grpSp>
        <p:nvGrpSpPr>
          <p:cNvPr id="1564" name="Google Shape;1564;p113"/>
          <p:cNvGrpSpPr/>
          <p:nvPr/>
        </p:nvGrpSpPr>
        <p:grpSpPr>
          <a:xfrm>
            <a:off x="666841" y="2844260"/>
            <a:ext cx="6167570" cy="622329"/>
            <a:chOff x="1593000" y="2322568"/>
            <a:chExt cx="6302443" cy="643500"/>
          </a:xfrm>
        </p:grpSpPr>
        <p:sp>
          <p:nvSpPr>
            <p:cNvPr id="1565" name="Google Shape;1565;p113"/>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13"/>
            <p:cNvSpPr/>
            <p:nvPr/>
          </p:nvSpPr>
          <p:spPr>
            <a:xfrm flipH="1">
              <a:off x="2283025" y="2322575"/>
              <a:ext cx="1844400" cy="642600"/>
            </a:xfrm>
            <a:prstGeom prst="rect">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13"/>
            <p:cNvSpPr/>
            <p:nvPr/>
          </p:nvSpPr>
          <p:spPr>
            <a:xfrm rot="-5400000">
              <a:off x="3501574" y="1934671"/>
              <a:ext cx="643356" cy="1419149"/>
            </a:xfrm>
            <a:prstGeom prst="flowChartOffpageConnector">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13"/>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Recall</a:t>
              </a:r>
              <a:endParaRPr sz="1000">
                <a:solidFill>
                  <a:srgbClr val="FFFFFF"/>
                </a:solidFill>
                <a:latin typeface="Roboto"/>
                <a:ea typeface="Roboto"/>
                <a:cs typeface="Roboto"/>
                <a:sym typeface="Roboto"/>
              </a:endParaRPr>
            </a:p>
          </p:txBody>
        </p:sp>
        <p:sp>
          <p:nvSpPr>
            <p:cNvPr id="1569" name="Google Shape;1569;p113"/>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13"/>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571" name="Google Shape;1571;p113"/>
            <p:cNvSpPr/>
            <p:nvPr/>
          </p:nvSpPr>
          <p:spPr>
            <a:xfrm>
              <a:off x="4387843" y="2323760"/>
              <a:ext cx="35076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91E"/>
                </a:buClr>
                <a:buSzPts val="1000"/>
                <a:buFont typeface="Roboto"/>
                <a:buChar char="●"/>
              </a:pPr>
              <a:r>
                <a:rPr lang="en" sz="1000">
                  <a:solidFill>
                    <a:srgbClr val="A7291E"/>
                  </a:solidFill>
                  <a:latin typeface="Roboto"/>
                  <a:ea typeface="Roboto"/>
                  <a:cs typeface="Roboto"/>
                  <a:sym typeface="Roboto"/>
                </a:rPr>
                <a:t>Measures the model’s ability to identify all actual thefts.</a:t>
              </a:r>
              <a:endParaRPr sz="1000">
                <a:solidFill>
                  <a:srgbClr val="A7291E"/>
                </a:solidFill>
                <a:latin typeface="Roboto"/>
                <a:ea typeface="Roboto"/>
                <a:cs typeface="Roboto"/>
                <a:sym typeface="Roboto"/>
              </a:endParaRPr>
            </a:p>
            <a:p>
              <a:pPr marL="457200" lvl="0" indent="-292100" algn="l" rtl="0">
                <a:lnSpc>
                  <a:spcPct val="115000"/>
                </a:lnSpc>
                <a:spcBef>
                  <a:spcPts val="0"/>
                </a:spcBef>
                <a:spcAft>
                  <a:spcPts val="0"/>
                </a:spcAft>
                <a:buClr>
                  <a:srgbClr val="A7291E"/>
                </a:buClr>
                <a:buSzPts val="1000"/>
                <a:buFont typeface="Roboto"/>
                <a:buChar char="●"/>
              </a:pPr>
              <a:r>
                <a:rPr lang="en" sz="1000" b="1">
                  <a:solidFill>
                    <a:srgbClr val="A7291E"/>
                  </a:solidFill>
                  <a:latin typeface="Roboto"/>
                  <a:ea typeface="Roboto"/>
                  <a:cs typeface="Roboto"/>
                  <a:sym typeface="Roboto"/>
                </a:rPr>
                <a:t>Recall</a:t>
              </a:r>
              <a:r>
                <a:rPr lang="en" sz="1000">
                  <a:solidFill>
                    <a:srgbClr val="A7291E"/>
                  </a:solidFill>
                  <a:latin typeface="Roboto"/>
                  <a:ea typeface="Roboto"/>
                  <a:cs typeface="Roboto"/>
                  <a:sym typeface="Roboto"/>
                </a:rPr>
                <a:t> = True Positives / (True Positives + False Negatives)</a:t>
              </a:r>
              <a:endParaRPr sz="1000">
                <a:solidFill>
                  <a:srgbClr val="A7291E"/>
                </a:solidFill>
                <a:latin typeface="Roboto"/>
                <a:ea typeface="Roboto"/>
                <a:cs typeface="Roboto"/>
                <a:sym typeface="Roboto"/>
              </a:endParaRPr>
            </a:p>
          </p:txBody>
        </p:sp>
      </p:grpSp>
      <p:grpSp>
        <p:nvGrpSpPr>
          <p:cNvPr id="1572" name="Google Shape;1572;p113"/>
          <p:cNvGrpSpPr/>
          <p:nvPr/>
        </p:nvGrpSpPr>
        <p:grpSpPr>
          <a:xfrm>
            <a:off x="666841" y="2111089"/>
            <a:ext cx="6167570" cy="622329"/>
            <a:chOff x="1593000" y="2322568"/>
            <a:chExt cx="6302443" cy="643500"/>
          </a:xfrm>
        </p:grpSpPr>
        <p:sp>
          <p:nvSpPr>
            <p:cNvPr id="1573" name="Google Shape;1573;p113"/>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13"/>
            <p:cNvSpPr/>
            <p:nvPr/>
          </p:nvSpPr>
          <p:spPr>
            <a:xfrm flipH="1">
              <a:off x="2283025" y="2322575"/>
              <a:ext cx="1844400" cy="642600"/>
            </a:xfrm>
            <a:prstGeom prst="rect">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13"/>
            <p:cNvSpPr/>
            <p:nvPr/>
          </p:nvSpPr>
          <p:spPr>
            <a:xfrm rot="-5400000">
              <a:off x="3501574" y="1934671"/>
              <a:ext cx="643356" cy="1419149"/>
            </a:xfrm>
            <a:prstGeom prst="flowChartOffpageConnector">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13"/>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Precision</a:t>
              </a:r>
              <a:endParaRPr sz="1000">
                <a:solidFill>
                  <a:srgbClr val="FFFFFF"/>
                </a:solidFill>
                <a:latin typeface="Roboto"/>
                <a:ea typeface="Roboto"/>
                <a:cs typeface="Roboto"/>
                <a:sym typeface="Roboto"/>
              </a:endParaRPr>
            </a:p>
          </p:txBody>
        </p:sp>
        <p:sp>
          <p:nvSpPr>
            <p:cNvPr id="1577" name="Google Shape;1577;p113"/>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13"/>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1579" name="Google Shape;1579;p113"/>
            <p:cNvSpPr/>
            <p:nvPr/>
          </p:nvSpPr>
          <p:spPr>
            <a:xfrm>
              <a:off x="4387843" y="2323755"/>
              <a:ext cx="35076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91E"/>
                </a:buClr>
                <a:buSzPts val="1000"/>
                <a:buFont typeface="Roboto"/>
                <a:buChar char="●"/>
              </a:pPr>
              <a:r>
                <a:rPr lang="en" sz="1000">
                  <a:solidFill>
                    <a:srgbClr val="A7291E"/>
                  </a:solidFill>
                  <a:latin typeface="Roboto"/>
                  <a:ea typeface="Roboto"/>
                  <a:cs typeface="Roboto"/>
                  <a:sym typeface="Roboto"/>
                </a:rPr>
                <a:t>Focuses on the quality of “theft” predictions.</a:t>
              </a:r>
              <a:endParaRPr sz="1000">
                <a:solidFill>
                  <a:srgbClr val="A7291E"/>
                </a:solidFill>
                <a:latin typeface="Roboto"/>
                <a:ea typeface="Roboto"/>
                <a:cs typeface="Roboto"/>
                <a:sym typeface="Roboto"/>
              </a:endParaRPr>
            </a:p>
            <a:p>
              <a:pPr marL="457200" lvl="0" indent="-292100" algn="l" rtl="0">
                <a:lnSpc>
                  <a:spcPct val="115000"/>
                </a:lnSpc>
                <a:spcBef>
                  <a:spcPts val="0"/>
                </a:spcBef>
                <a:spcAft>
                  <a:spcPts val="0"/>
                </a:spcAft>
                <a:buClr>
                  <a:srgbClr val="A7291E"/>
                </a:buClr>
                <a:buSzPts val="1000"/>
                <a:buFont typeface="Roboto"/>
                <a:buChar char="●"/>
              </a:pPr>
              <a:r>
                <a:rPr lang="en" sz="1000" b="1">
                  <a:solidFill>
                    <a:srgbClr val="A7291E"/>
                  </a:solidFill>
                  <a:latin typeface="Roboto"/>
                  <a:ea typeface="Roboto"/>
                  <a:cs typeface="Roboto"/>
                  <a:sym typeface="Roboto"/>
                </a:rPr>
                <a:t>Precision</a:t>
              </a:r>
              <a:r>
                <a:rPr lang="en" sz="1000">
                  <a:solidFill>
                    <a:srgbClr val="A7291E"/>
                  </a:solidFill>
                  <a:latin typeface="Roboto"/>
                  <a:ea typeface="Roboto"/>
                  <a:cs typeface="Roboto"/>
                  <a:sym typeface="Roboto"/>
                </a:rPr>
                <a:t> = True Positives / (True Positives + False Positives​)</a:t>
              </a:r>
              <a:endParaRPr sz="1000">
                <a:solidFill>
                  <a:srgbClr val="A7291E"/>
                </a:solidFill>
                <a:latin typeface="Roboto"/>
                <a:ea typeface="Roboto"/>
                <a:cs typeface="Roboto"/>
                <a:sym typeface="Roboto"/>
              </a:endParaRPr>
            </a:p>
          </p:txBody>
        </p:sp>
      </p:grpSp>
      <p:grpSp>
        <p:nvGrpSpPr>
          <p:cNvPr id="1580" name="Google Shape;1580;p113"/>
          <p:cNvGrpSpPr/>
          <p:nvPr/>
        </p:nvGrpSpPr>
        <p:grpSpPr>
          <a:xfrm>
            <a:off x="666841" y="1394915"/>
            <a:ext cx="6294104" cy="622329"/>
            <a:chOff x="1593000" y="2322568"/>
            <a:chExt cx="6431744" cy="643500"/>
          </a:xfrm>
        </p:grpSpPr>
        <p:sp>
          <p:nvSpPr>
            <p:cNvPr id="1581" name="Google Shape;1581;p113"/>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13"/>
            <p:cNvSpPr/>
            <p:nvPr/>
          </p:nvSpPr>
          <p:spPr>
            <a:xfrm flipH="1">
              <a:off x="2283025" y="2322575"/>
              <a:ext cx="1844400" cy="642600"/>
            </a:xfrm>
            <a:prstGeom prst="rect">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13"/>
            <p:cNvSpPr/>
            <p:nvPr/>
          </p:nvSpPr>
          <p:spPr>
            <a:xfrm rot="-5400000">
              <a:off x="3501574" y="1934671"/>
              <a:ext cx="643356" cy="1419149"/>
            </a:xfrm>
            <a:prstGeom prst="flowChartOffpageConnector">
              <a:avLst/>
            </a:prstGeom>
            <a:solidFill>
              <a:srgbClr val="A72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13"/>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Accuracy</a:t>
              </a:r>
              <a:endParaRPr sz="1000">
                <a:solidFill>
                  <a:srgbClr val="FFFFFF"/>
                </a:solidFill>
                <a:latin typeface="Roboto"/>
                <a:ea typeface="Roboto"/>
                <a:cs typeface="Roboto"/>
                <a:sym typeface="Roboto"/>
              </a:endParaRPr>
            </a:p>
          </p:txBody>
        </p:sp>
        <p:sp>
          <p:nvSpPr>
            <p:cNvPr id="1585" name="Google Shape;1585;p113"/>
            <p:cNvSpPr/>
            <p:nvPr/>
          </p:nvSpPr>
          <p:spPr>
            <a:xfrm>
              <a:off x="1593000" y="2322568"/>
              <a:ext cx="690000" cy="642300"/>
            </a:xfrm>
            <a:prstGeom prst="rect">
              <a:avLst/>
            </a:prstGeom>
            <a:solidFill>
              <a:srgbClr val="B02B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13"/>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587" name="Google Shape;1587;p113"/>
            <p:cNvSpPr/>
            <p:nvPr/>
          </p:nvSpPr>
          <p:spPr>
            <a:xfrm>
              <a:off x="4387844" y="2323741"/>
              <a:ext cx="36369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91E"/>
                </a:buClr>
                <a:buSzPts val="1000"/>
                <a:buFont typeface="Roboto"/>
                <a:buChar char="●"/>
              </a:pPr>
              <a:r>
                <a:rPr lang="en" sz="1000">
                  <a:solidFill>
                    <a:srgbClr val="A7291E"/>
                  </a:solidFill>
                  <a:latin typeface="Roboto"/>
                  <a:ea typeface="Roboto"/>
                  <a:cs typeface="Roboto"/>
                  <a:sym typeface="Roboto"/>
                </a:rPr>
                <a:t>Measures the proportion of correct predictions out of all predictions</a:t>
              </a:r>
              <a:endParaRPr sz="1000">
                <a:solidFill>
                  <a:srgbClr val="A7291E"/>
                </a:solidFill>
                <a:latin typeface="Roboto"/>
                <a:ea typeface="Roboto"/>
                <a:cs typeface="Roboto"/>
                <a:sym typeface="Roboto"/>
              </a:endParaRPr>
            </a:p>
            <a:p>
              <a:pPr marL="457200" lvl="0" indent="-292100" algn="l" rtl="0">
                <a:lnSpc>
                  <a:spcPct val="115000"/>
                </a:lnSpc>
                <a:spcBef>
                  <a:spcPts val="0"/>
                </a:spcBef>
                <a:spcAft>
                  <a:spcPts val="0"/>
                </a:spcAft>
                <a:buClr>
                  <a:srgbClr val="A7291E"/>
                </a:buClr>
                <a:buSzPts val="1000"/>
                <a:buFont typeface="Roboto"/>
                <a:buChar char="●"/>
              </a:pPr>
              <a:r>
                <a:rPr lang="en" sz="1000" b="1">
                  <a:solidFill>
                    <a:srgbClr val="A7291E"/>
                  </a:solidFill>
                  <a:latin typeface="Roboto"/>
                  <a:ea typeface="Roboto"/>
                  <a:cs typeface="Roboto"/>
                  <a:sym typeface="Roboto"/>
                </a:rPr>
                <a:t>Accuracy</a:t>
              </a:r>
              <a:r>
                <a:rPr lang="en" sz="1000">
                  <a:solidFill>
                    <a:srgbClr val="A7291E"/>
                  </a:solidFill>
                  <a:latin typeface="Roboto"/>
                  <a:ea typeface="Roboto"/>
                  <a:cs typeface="Roboto"/>
                  <a:sym typeface="Roboto"/>
                </a:rPr>
                <a:t> = Total Predictions / Correct Predictions​</a:t>
              </a:r>
              <a:endParaRPr sz="1000">
                <a:solidFill>
                  <a:srgbClr val="A7291E"/>
                </a:solidFill>
                <a:latin typeface="Roboto"/>
                <a:ea typeface="Roboto"/>
                <a:cs typeface="Roboto"/>
                <a:sym typeface="Roboto"/>
              </a:endParaRPr>
            </a:p>
          </p:txBody>
        </p:sp>
      </p:grpSp>
      <p:sp>
        <p:nvSpPr>
          <p:cNvPr id="1588" name="Google Shape;1588;p113"/>
          <p:cNvSpPr/>
          <p:nvPr/>
        </p:nvSpPr>
        <p:spPr>
          <a:xfrm>
            <a:off x="7233574" y="479886"/>
            <a:ext cx="1644900" cy="1993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589" name="Google Shape;1589;p113"/>
          <p:cNvSpPr/>
          <p:nvPr/>
        </p:nvSpPr>
        <p:spPr>
          <a:xfrm>
            <a:off x="7172987" y="539224"/>
            <a:ext cx="1644900" cy="199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Barlow"/>
                <a:ea typeface="Barlow"/>
                <a:cs typeface="Barlow"/>
                <a:sym typeface="Barlow"/>
              </a:rPr>
              <a:t>Reference: </a:t>
            </a:r>
            <a:endParaRPr sz="800">
              <a:solidFill>
                <a:schemeClr val="lt1"/>
              </a:solidFill>
              <a:latin typeface="Barlow"/>
              <a:ea typeface="Barlow"/>
              <a:cs typeface="Barlow"/>
              <a:sym typeface="Barlow"/>
            </a:endParaRPr>
          </a:p>
          <a:p>
            <a:pPr marL="457200" lvl="0" indent="-279400" algn="l" rtl="0">
              <a:spcBef>
                <a:spcPts val="0"/>
              </a:spcBef>
              <a:spcAft>
                <a:spcPts val="0"/>
              </a:spcAft>
              <a:buClr>
                <a:schemeClr val="lt1"/>
              </a:buClr>
              <a:buSzPts val="800"/>
              <a:buFont typeface="Barlow"/>
              <a:buChar char="●"/>
            </a:pPr>
            <a:r>
              <a:rPr lang="en" sz="800" b="1">
                <a:solidFill>
                  <a:schemeClr val="lt1"/>
                </a:solidFill>
                <a:latin typeface="Barlow"/>
                <a:ea typeface="Barlow"/>
                <a:cs typeface="Barlow"/>
                <a:sym typeface="Barlow"/>
              </a:rPr>
              <a:t>True Positives (TP)</a:t>
            </a:r>
            <a:r>
              <a:rPr lang="en" sz="800">
                <a:solidFill>
                  <a:schemeClr val="lt1"/>
                </a:solidFill>
                <a:latin typeface="Barlow"/>
                <a:ea typeface="Barlow"/>
                <a:cs typeface="Barlow"/>
                <a:sym typeface="Barlow"/>
              </a:rPr>
              <a:t>: Correctly predicted thefts.</a:t>
            </a:r>
            <a:endParaRPr sz="800">
              <a:solidFill>
                <a:schemeClr val="lt1"/>
              </a:solidFill>
              <a:latin typeface="Barlow"/>
              <a:ea typeface="Barlow"/>
              <a:cs typeface="Barlow"/>
              <a:sym typeface="Barlow"/>
            </a:endParaRPr>
          </a:p>
          <a:p>
            <a:pPr marL="457200" lvl="0" indent="-279400" algn="l" rtl="0">
              <a:spcBef>
                <a:spcPts val="0"/>
              </a:spcBef>
              <a:spcAft>
                <a:spcPts val="0"/>
              </a:spcAft>
              <a:buClr>
                <a:schemeClr val="lt1"/>
              </a:buClr>
              <a:buSzPts val="800"/>
              <a:buFont typeface="Barlow"/>
              <a:buChar char="●"/>
            </a:pPr>
            <a:r>
              <a:rPr lang="en" sz="800" b="1">
                <a:solidFill>
                  <a:schemeClr val="lt1"/>
                </a:solidFill>
                <a:latin typeface="Barlow"/>
                <a:ea typeface="Barlow"/>
                <a:cs typeface="Barlow"/>
                <a:sym typeface="Barlow"/>
              </a:rPr>
              <a:t>True Negatives (TN)</a:t>
            </a:r>
            <a:r>
              <a:rPr lang="en" sz="800">
                <a:solidFill>
                  <a:schemeClr val="lt1"/>
                </a:solidFill>
                <a:latin typeface="Barlow"/>
                <a:ea typeface="Barlow"/>
                <a:cs typeface="Barlow"/>
                <a:sym typeface="Barlow"/>
              </a:rPr>
              <a:t>: Correctly predicted non-thefts.</a:t>
            </a:r>
            <a:endParaRPr sz="800">
              <a:solidFill>
                <a:schemeClr val="lt1"/>
              </a:solidFill>
              <a:latin typeface="Barlow"/>
              <a:ea typeface="Barlow"/>
              <a:cs typeface="Barlow"/>
              <a:sym typeface="Barlow"/>
            </a:endParaRPr>
          </a:p>
          <a:p>
            <a:pPr marL="457200" lvl="0" indent="-279400" algn="l" rtl="0">
              <a:spcBef>
                <a:spcPts val="0"/>
              </a:spcBef>
              <a:spcAft>
                <a:spcPts val="0"/>
              </a:spcAft>
              <a:buClr>
                <a:schemeClr val="lt1"/>
              </a:buClr>
              <a:buSzPts val="800"/>
              <a:buFont typeface="Barlow"/>
              <a:buChar char="●"/>
            </a:pPr>
            <a:r>
              <a:rPr lang="en" sz="800" b="1">
                <a:solidFill>
                  <a:schemeClr val="lt1"/>
                </a:solidFill>
                <a:latin typeface="Barlow"/>
                <a:ea typeface="Barlow"/>
                <a:cs typeface="Barlow"/>
                <a:sym typeface="Barlow"/>
              </a:rPr>
              <a:t>False Positives (FP)</a:t>
            </a:r>
            <a:r>
              <a:rPr lang="en" sz="800">
                <a:solidFill>
                  <a:schemeClr val="lt1"/>
                </a:solidFill>
                <a:latin typeface="Barlow"/>
                <a:ea typeface="Barlow"/>
                <a:cs typeface="Barlow"/>
                <a:sym typeface="Barlow"/>
              </a:rPr>
              <a:t>: Non-thefts incorrectly predicted as thefts. </a:t>
            </a:r>
            <a:endParaRPr sz="800">
              <a:solidFill>
                <a:schemeClr val="lt1"/>
              </a:solidFill>
              <a:latin typeface="Barlow"/>
              <a:ea typeface="Barlow"/>
              <a:cs typeface="Barlow"/>
              <a:sym typeface="Barlow"/>
            </a:endParaRPr>
          </a:p>
          <a:p>
            <a:pPr marL="457200" lvl="0" indent="-279400" algn="l" rtl="0">
              <a:spcBef>
                <a:spcPts val="0"/>
              </a:spcBef>
              <a:spcAft>
                <a:spcPts val="0"/>
              </a:spcAft>
              <a:buClr>
                <a:schemeClr val="lt1"/>
              </a:buClr>
              <a:buSzPts val="800"/>
              <a:buFont typeface="Barlow"/>
              <a:buChar char="●"/>
            </a:pPr>
            <a:r>
              <a:rPr lang="en" sz="800" b="1">
                <a:solidFill>
                  <a:schemeClr val="lt1"/>
                </a:solidFill>
                <a:latin typeface="Barlow"/>
                <a:ea typeface="Barlow"/>
                <a:cs typeface="Barlow"/>
                <a:sym typeface="Barlow"/>
              </a:rPr>
              <a:t>False Negatives (FN)</a:t>
            </a:r>
            <a:r>
              <a:rPr lang="en" sz="800">
                <a:solidFill>
                  <a:schemeClr val="lt1"/>
                </a:solidFill>
                <a:latin typeface="Barlow"/>
                <a:ea typeface="Barlow"/>
                <a:cs typeface="Barlow"/>
                <a:sym typeface="Barlow"/>
              </a:rPr>
              <a:t>: Thefts incorrectly predicted as non-thefts.</a:t>
            </a:r>
            <a:endParaRPr sz="800">
              <a:solidFill>
                <a:schemeClr val="lt1"/>
              </a:solidFill>
              <a:latin typeface="Barlow"/>
              <a:ea typeface="Barlow"/>
              <a:cs typeface="Barlow"/>
              <a:sym typeface="Barlo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593"/>
        <p:cNvGrpSpPr/>
        <p:nvPr/>
      </p:nvGrpSpPr>
      <p:grpSpPr>
        <a:xfrm>
          <a:off x="0" y="0"/>
          <a:ext cx="0" cy="0"/>
          <a:chOff x="0" y="0"/>
          <a:chExt cx="0" cy="0"/>
        </a:xfrm>
      </p:grpSpPr>
      <p:sp>
        <p:nvSpPr>
          <p:cNvPr id="1594" name="Google Shape;1594;p114"/>
          <p:cNvSpPr/>
          <p:nvPr/>
        </p:nvSpPr>
        <p:spPr>
          <a:xfrm>
            <a:off x="272125" y="245326"/>
            <a:ext cx="2530332" cy="909144"/>
          </a:xfrm>
          <a:prstGeom prst="cloud">
            <a:avLst/>
          </a:prstGeom>
          <a:solidFill>
            <a:srgbClr val="5B0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595" name="Google Shape;1595;p114"/>
          <p:cNvGrpSpPr/>
          <p:nvPr/>
        </p:nvGrpSpPr>
        <p:grpSpPr>
          <a:xfrm>
            <a:off x="2871776" y="1210800"/>
            <a:ext cx="6006719" cy="1004768"/>
            <a:chOff x="1505945" y="1310656"/>
            <a:chExt cx="6505706" cy="744218"/>
          </a:xfrm>
        </p:grpSpPr>
        <p:sp>
          <p:nvSpPr>
            <p:cNvPr id="1596" name="Google Shape;1596;p114"/>
            <p:cNvSpPr txBox="1"/>
            <p:nvPr/>
          </p:nvSpPr>
          <p:spPr>
            <a:xfrm>
              <a:off x="1505945" y="1310656"/>
              <a:ext cx="1629900" cy="731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3400">
                  <a:solidFill>
                    <a:srgbClr val="A61C00"/>
                  </a:solidFill>
                  <a:latin typeface="Roboto Medium"/>
                  <a:ea typeface="Roboto Medium"/>
                  <a:cs typeface="Roboto Medium"/>
                  <a:sym typeface="Roboto Medium"/>
                </a:rPr>
                <a:t>Select</a:t>
              </a:r>
              <a:endParaRPr sz="3400">
                <a:solidFill>
                  <a:srgbClr val="A61C00"/>
                </a:solidFill>
                <a:latin typeface="Roboto Medium"/>
                <a:ea typeface="Roboto Medium"/>
                <a:cs typeface="Roboto Medium"/>
                <a:sym typeface="Roboto Medium"/>
              </a:endParaRPr>
            </a:p>
          </p:txBody>
        </p:sp>
        <p:sp>
          <p:nvSpPr>
            <p:cNvPr id="1597" name="Google Shape;1597;p114"/>
            <p:cNvSpPr/>
            <p:nvPr/>
          </p:nvSpPr>
          <p:spPr>
            <a:xfrm>
              <a:off x="3220351" y="1323174"/>
              <a:ext cx="4791300" cy="731700"/>
            </a:xfrm>
            <a:prstGeom prst="rect">
              <a:avLst/>
            </a:prstGeom>
            <a:solidFill>
              <a:srgbClr val="A61C00"/>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598" name="Google Shape;1598;p114"/>
            <p:cNvSpPr txBox="1"/>
            <p:nvPr/>
          </p:nvSpPr>
          <p:spPr>
            <a:xfrm>
              <a:off x="3307674" y="1434832"/>
              <a:ext cx="4372500" cy="548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Selection of the overall crime types available based on crime occurrences, time, location and gender as initial exploration analysis.</a:t>
              </a:r>
              <a:endParaRPr sz="1200">
                <a:solidFill>
                  <a:srgbClr val="FFFFFF"/>
                </a:solidFill>
                <a:latin typeface="Roboto"/>
                <a:ea typeface="Roboto"/>
                <a:cs typeface="Roboto"/>
                <a:sym typeface="Roboto"/>
              </a:endParaRPr>
            </a:p>
          </p:txBody>
        </p:sp>
      </p:grpSp>
      <p:grpSp>
        <p:nvGrpSpPr>
          <p:cNvPr id="1599" name="Google Shape;1599;p114"/>
          <p:cNvGrpSpPr/>
          <p:nvPr/>
        </p:nvGrpSpPr>
        <p:grpSpPr>
          <a:xfrm>
            <a:off x="2743726" y="2587163"/>
            <a:ext cx="6134787" cy="996396"/>
            <a:chOff x="940892" y="2880725"/>
            <a:chExt cx="6240882" cy="790602"/>
          </a:xfrm>
        </p:grpSpPr>
        <p:sp>
          <p:nvSpPr>
            <p:cNvPr id="1600" name="Google Shape;1600;p114"/>
            <p:cNvSpPr txBox="1"/>
            <p:nvPr/>
          </p:nvSpPr>
          <p:spPr>
            <a:xfrm>
              <a:off x="940892" y="2880725"/>
              <a:ext cx="1620300" cy="783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3400">
                  <a:solidFill>
                    <a:srgbClr val="CC4125"/>
                  </a:solidFill>
                  <a:latin typeface="Roboto Medium"/>
                  <a:ea typeface="Roboto Medium"/>
                  <a:cs typeface="Roboto Medium"/>
                  <a:sym typeface="Roboto Medium"/>
                </a:rPr>
                <a:t>Focus</a:t>
              </a:r>
              <a:endParaRPr sz="3400">
                <a:solidFill>
                  <a:srgbClr val="CC4125"/>
                </a:solidFill>
                <a:latin typeface="Roboto Medium"/>
                <a:ea typeface="Roboto Medium"/>
                <a:cs typeface="Roboto Medium"/>
                <a:sym typeface="Roboto Medium"/>
              </a:endParaRPr>
            </a:p>
          </p:txBody>
        </p:sp>
        <p:sp>
          <p:nvSpPr>
            <p:cNvPr id="1601" name="Google Shape;1601;p114"/>
            <p:cNvSpPr/>
            <p:nvPr/>
          </p:nvSpPr>
          <p:spPr>
            <a:xfrm>
              <a:off x="2691374" y="2887428"/>
              <a:ext cx="4490400" cy="783900"/>
            </a:xfrm>
            <a:prstGeom prst="rect">
              <a:avLst/>
            </a:prstGeom>
            <a:solidFill>
              <a:srgbClr val="CC4125"/>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602" name="Google Shape;1602;p114"/>
            <p:cNvSpPr txBox="1"/>
            <p:nvPr/>
          </p:nvSpPr>
          <p:spPr>
            <a:xfrm>
              <a:off x="2791536" y="2975680"/>
              <a:ext cx="4336800" cy="5925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Focusing on vehicle-related crimes due to it having the most frequent occurrences as well as in regards to the technical constraints of processing the whole dataset.</a:t>
              </a:r>
              <a:endParaRPr sz="1200">
                <a:solidFill>
                  <a:srgbClr val="FFFFFF"/>
                </a:solidFill>
                <a:latin typeface="Roboto"/>
                <a:ea typeface="Roboto"/>
                <a:cs typeface="Roboto"/>
                <a:sym typeface="Roboto"/>
              </a:endParaRPr>
            </a:p>
          </p:txBody>
        </p:sp>
      </p:grpSp>
      <p:grpSp>
        <p:nvGrpSpPr>
          <p:cNvPr id="1603" name="Google Shape;1603;p114"/>
          <p:cNvGrpSpPr/>
          <p:nvPr/>
        </p:nvGrpSpPr>
        <p:grpSpPr>
          <a:xfrm>
            <a:off x="2925125" y="3955150"/>
            <a:ext cx="5953382" cy="909161"/>
            <a:chOff x="997675" y="3130248"/>
            <a:chExt cx="6157185" cy="629700"/>
          </a:xfrm>
        </p:grpSpPr>
        <p:sp>
          <p:nvSpPr>
            <p:cNvPr id="1604" name="Google Shape;1604;p114"/>
            <p:cNvSpPr txBox="1"/>
            <p:nvPr/>
          </p:nvSpPr>
          <p:spPr>
            <a:xfrm>
              <a:off x="997675" y="3130248"/>
              <a:ext cx="16608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3400">
                  <a:solidFill>
                    <a:srgbClr val="DD7E6B"/>
                  </a:solidFill>
                  <a:latin typeface="Roboto Medium"/>
                  <a:ea typeface="Roboto Medium"/>
                  <a:cs typeface="Roboto Medium"/>
                  <a:sym typeface="Roboto Medium"/>
                </a:rPr>
                <a:t>Details</a:t>
              </a:r>
              <a:endParaRPr sz="3400">
                <a:solidFill>
                  <a:srgbClr val="DD7E6B"/>
                </a:solidFill>
                <a:latin typeface="Roboto Medium"/>
                <a:ea typeface="Roboto Medium"/>
                <a:cs typeface="Roboto Medium"/>
                <a:sym typeface="Roboto Medium"/>
              </a:endParaRPr>
            </a:p>
          </p:txBody>
        </p:sp>
        <p:sp>
          <p:nvSpPr>
            <p:cNvPr id="1605" name="Google Shape;1605;p114"/>
            <p:cNvSpPr/>
            <p:nvPr/>
          </p:nvSpPr>
          <p:spPr>
            <a:xfrm>
              <a:off x="2582559" y="3130248"/>
              <a:ext cx="4572300" cy="629700"/>
            </a:xfrm>
            <a:prstGeom prst="rect">
              <a:avLst/>
            </a:prstGeom>
            <a:solidFill>
              <a:srgbClr val="DD7E6B"/>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606" name="Google Shape;1606;p114"/>
            <p:cNvSpPr txBox="1"/>
            <p:nvPr/>
          </p:nvSpPr>
          <p:spPr>
            <a:xfrm>
              <a:off x="2872843" y="3295177"/>
              <a:ext cx="4126500" cy="330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Crime codes associated : 520 = Vehicle - Attempt Stolen</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FFFFFF"/>
                  </a:solidFill>
                  <a:latin typeface="Roboto"/>
                  <a:ea typeface="Roboto"/>
                  <a:cs typeface="Roboto"/>
                  <a:sym typeface="Roboto"/>
                </a:rPr>
                <a:t>			          510 = Vehicle - Stolen</a:t>
              </a:r>
              <a:endParaRPr sz="12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p:txBody>
        </p:sp>
      </p:grpSp>
      <p:grpSp>
        <p:nvGrpSpPr>
          <p:cNvPr id="1607" name="Google Shape;1607;p114"/>
          <p:cNvGrpSpPr/>
          <p:nvPr/>
        </p:nvGrpSpPr>
        <p:grpSpPr>
          <a:xfrm>
            <a:off x="301654" y="70355"/>
            <a:ext cx="2471266" cy="3206233"/>
            <a:chOff x="2789787" y="609546"/>
            <a:chExt cx="2147246" cy="1752231"/>
          </a:xfrm>
        </p:grpSpPr>
        <p:sp>
          <p:nvSpPr>
            <p:cNvPr id="1608" name="Google Shape;1608;p114"/>
            <p:cNvSpPr txBox="1"/>
            <p:nvPr/>
          </p:nvSpPr>
          <p:spPr>
            <a:xfrm>
              <a:off x="2939333" y="609546"/>
              <a:ext cx="1997700" cy="629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 sz="2400">
                  <a:solidFill>
                    <a:schemeClr val="lt1"/>
                  </a:solidFill>
                  <a:latin typeface="Roboto Medium"/>
                  <a:ea typeface="Roboto Medium"/>
                  <a:cs typeface="Roboto Medium"/>
                  <a:sym typeface="Roboto Medium"/>
                </a:rPr>
                <a:t>Select Data</a:t>
              </a:r>
              <a:endParaRPr sz="2400">
                <a:solidFill>
                  <a:schemeClr val="lt1"/>
                </a:solidFill>
                <a:latin typeface="Roboto Medium"/>
                <a:ea typeface="Roboto Medium"/>
                <a:cs typeface="Roboto Medium"/>
                <a:sym typeface="Roboto Medium"/>
              </a:endParaRPr>
            </a:p>
          </p:txBody>
        </p:sp>
        <p:sp>
          <p:nvSpPr>
            <p:cNvPr id="1609" name="Google Shape;1609;p114"/>
            <p:cNvSpPr/>
            <p:nvPr/>
          </p:nvSpPr>
          <p:spPr>
            <a:xfrm>
              <a:off x="2789787" y="1323178"/>
              <a:ext cx="1997700" cy="1038600"/>
            </a:xfrm>
            <a:prstGeom prst="rect">
              <a:avLst/>
            </a:prstGeom>
            <a:solidFill>
              <a:srgbClr val="85200C"/>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610" name="Google Shape;1610;p114"/>
            <p:cNvSpPr txBox="1"/>
            <p:nvPr/>
          </p:nvSpPr>
          <p:spPr>
            <a:xfrm>
              <a:off x="2789787" y="1407452"/>
              <a:ext cx="1898700" cy="8832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Data, attributes and records used for analysis</a:t>
              </a:r>
              <a:endParaRPr sz="1200">
                <a:solidFill>
                  <a:srgbClr val="FFFFFF"/>
                </a:solidFill>
                <a:latin typeface="Roboto"/>
                <a:ea typeface="Roboto"/>
                <a:cs typeface="Roboto"/>
                <a:sym typeface="Roboto"/>
              </a:endParaRPr>
            </a:p>
            <a:p>
              <a:pPr marL="457200" lvl="0" indent="0" algn="l" rtl="0">
                <a:lnSpc>
                  <a:spcPct val="115000"/>
                </a:lnSpc>
                <a:spcBef>
                  <a:spcPts val="0"/>
                </a:spcBef>
                <a:spcAft>
                  <a:spcPts val="0"/>
                </a:spcAft>
                <a:buNone/>
              </a:pPr>
              <a:endParaRPr sz="1200">
                <a:solidFill>
                  <a:srgbClr val="FFFFFF"/>
                </a:solidFill>
                <a:latin typeface="Roboto"/>
                <a:ea typeface="Roboto"/>
                <a:cs typeface="Roboto"/>
                <a:sym typeface="Roboto"/>
              </a:endParaRPr>
            </a:p>
            <a:p>
              <a:pPr marL="457200" lvl="0" indent="-304800" algn="l" rtl="0">
                <a:lnSpc>
                  <a:spcPct val="115000"/>
                </a:lnSpc>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Criteria includes data mining goals, data quality, technical constraints and so on.</a:t>
              </a:r>
              <a:endParaRPr sz="1200">
                <a:solidFill>
                  <a:srgbClr val="FFFFFF"/>
                </a:solidFill>
                <a:latin typeface="Roboto"/>
                <a:ea typeface="Roboto"/>
                <a:cs typeface="Roboto"/>
                <a:sym typeface="Roboto"/>
              </a:endParaRPr>
            </a:p>
          </p:txBody>
        </p:sp>
      </p:grpSp>
      <p:pic>
        <p:nvPicPr>
          <p:cNvPr id="1611" name="Google Shape;1611;p114"/>
          <p:cNvPicPr preferRelativeResize="0"/>
          <p:nvPr/>
        </p:nvPicPr>
        <p:blipFill>
          <a:blip r:embed="rId3">
            <a:alphaModFix/>
          </a:blip>
          <a:stretch>
            <a:fillRect/>
          </a:stretch>
        </p:blipFill>
        <p:spPr>
          <a:xfrm>
            <a:off x="558400" y="3356200"/>
            <a:ext cx="1565150" cy="1516551"/>
          </a:xfrm>
          <a:prstGeom prst="rect">
            <a:avLst/>
          </a:prstGeom>
          <a:noFill/>
          <a:ln>
            <a:noFill/>
          </a:ln>
        </p:spPr>
      </p:pic>
      <p:pic>
        <p:nvPicPr>
          <p:cNvPr id="1612" name="Google Shape;1612;p114"/>
          <p:cNvPicPr preferRelativeResize="0"/>
          <p:nvPr/>
        </p:nvPicPr>
        <p:blipFill>
          <a:blip r:embed="rId4">
            <a:alphaModFix/>
          </a:blip>
          <a:stretch>
            <a:fillRect/>
          </a:stretch>
        </p:blipFill>
        <p:spPr>
          <a:xfrm>
            <a:off x="3459250" y="492150"/>
            <a:ext cx="1112738" cy="662325"/>
          </a:xfrm>
          <a:prstGeom prst="rect">
            <a:avLst/>
          </a:prstGeom>
          <a:noFill/>
          <a:ln>
            <a:noFill/>
          </a:ln>
        </p:spPr>
      </p:pic>
      <p:pic>
        <p:nvPicPr>
          <p:cNvPr id="1613" name="Google Shape;1613;p114"/>
          <p:cNvPicPr preferRelativeResize="0"/>
          <p:nvPr/>
        </p:nvPicPr>
        <p:blipFill>
          <a:blip r:embed="rId5">
            <a:alphaModFix/>
          </a:blip>
          <a:stretch>
            <a:fillRect/>
          </a:stretch>
        </p:blipFill>
        <p:spPr>
          <a:xfrm>
            <a:off x="6419400" y="435713"/>
            <a:ext cx="1565150" cy="6623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70"/>
          <p:cNvSpPr txBox="1">
            <a:spLocks noGrp="1"/>
          </p:cNvSpPr>
          <p:nvPr>
            <p:ph type="title"/>
          </p:nvPr>
        </p:nvSpPr>
        <p:spPr>
          <a:xfrm>
            <a:off x="2666700" y="1519350"/>
            <a:ext cx="3810600" cy="21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a:t>Data Preprocessing</a:t>
            </a:r>
            <a:endParaRPr sz="41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617"/>
        <p:cNvGrpSpPr/>
        <p:nvPr/>
      </p:nvGrpSpPr>
      <p:grpSpPr>
        <a:xfrm>
          <a:off x="0" y="0"/>
          <a:ext cx="0" cy="0"/>
          <a:chOff x="0" y="0"/>
          <a:chExt cx="0" cy="0"/>
        </a:xfrm>
      </p:grpSpPr>
      <p:sp>
        <p:nvSpPr>
          <p:cNvPr id="1618" name="Google Shape;1618;p115"/>
          <p:cNvSpPr/>
          <p:nvPr/>
        </p:nvSpPr>
        <p:spPr>
          <a:xfrm>
            <a:off x="451600" y="1277550"/>
            <a:ext cx="5683200" cy="1112400"/>
          </a:xfrm>
          <a:prstGeom prst="homePlate">
            <a:avLst>
              <a:gd name="adj" fmla="val 50000"/>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9" name="Google Shape;1619;p115"/>
          <p:cNvSpPr/>
          <p:nvPr/>
        </p:nvSpPr>
        <p:spPr>
          <a:xfrm>
            <a:off x="341725" y="298625"/>
            <a:ext cx="2950236" cy="932904"/>
          </a:xfrm>
          <a:prstGeom prst="cloud">
            <a:avLst/>
          </a:prstGeom>
          <a:solidFill>
            <a:srgbClr val="5B0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0" name="Google Shape;1620;p115"/>
          <p:cNvSpPr txBox="1">
            <a:spLocks noGrp="1"/>
          </p:cNvSpPr>
          <p:nvPr>
            <p:ph type="title"/>
          </p:nvPr>
        </p:nvSpPr>
        <p:spPr>
          <a:xfrm>
            <a:off x="636175" y="478725"/>
            <a:ext cx="2950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rPr>
              <a:t>Formulate Data</a:t>
            </a:r>
            <a:endParaRPr sz="2400">
              <a:solidFill>
                <a:schemeClr val="lt1"/>
              </a:solidFill>
            </a:endParaRPr>
          </a:p>
        </p:txBody>
      </p:sp>
      <p:sp>
        <p:nvSpPr>
          <p:cNvPr id="1621" name="Google Shape;1621;p115"/>
          <p:cNvSpPr txBox="1">
            <a:spLocks noGrp="1"/>
          </p:cNvSpPr>
          <p:nvPr>
            <p:ph type="body" idx="1"/>
          </p:nvPr>
        </p:nvSpPr>
        <p:spPr>
          <a:xfrm>
            <a:off x="506650" y="1277550"/>
            <a:ext cx="5187600" cy="206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rPr>
              <a:t>Convert raw date format into one standard form in order to standardize the date format to ensure data consistency across the dataset.</a:t>
            </a:r>
            <a:endParaRPr sz="1800">
              <a:solidFill>
                <a:schemeClr val="lt1"/>
              </a:solidFill>
            </a:endParaRPr>
          </a:p>
          <a:p>
            <a:pPr marL="457200" lvl="0" indent="0" algn="l" rtl="0">
              <a:spcBef>
                <a:spcPts val="0"/>
              </a:spcBef>
              <a:spcAft>
                <a:spcPts val="0"/>
              </a:spcAft>
              <a:buNone/>
            </a:pPr>
            <a:endParaRPr>
              <a:solidFill>
                <a:schemeClr val="lt1"/>
              </a:solidFill>
            </a:endParaRPr>
          </a:p>
        </p:txBody>
      </p:sp>
      <p:sp>
        <p:nvSpPr>
          <p:cNvPr id="1622" name="Google Shape;1622;p115"/>
          <p:cNvSpPr/>
          <p:nvPr/>
        </p:nvSpPr>
        <p:spPr>
          <a:xfrm rot="10800000">
            <a:off x="2819475" y="2932550"/>
            <a:ext cx="5963400" cy="846300"/>
          </a:xfrm>
          <a:prstGeom prst="homePlate">
            <a:avLst>
              <a:gd name="adj" fmla="val 50000"/>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3" name="Google Shape;1623;p115"/>
          <p:cNvSpPr txBox="1"/>
          <p:nvPr/>
        </p:nvSpPr>
        <p:spPr>
          <a:xfrm>
            <a:off x="2786500" y="2965550"/>
            <a:ext cx="6089100" cy="7803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1200"/>
              </a:spcAft>
              <a:buClr>
                <a:schemeClr val="dk1"/>
              </a:buClr>
              <a:buSzPts val="1100"/>
              <a:buFont typeface="Arial"/>
              <a:buNone/>
            </a:pPr>
            <a:r>
              <a:rPr lang="en" sz="1800">
                <a:solidFill>
                  <a:schemeClr val="lt1"/>
                </a:solidFill>
              </a:rPr>
              <a:t>Eg. Standardizing date format into year, month, day for data consistency</a:t>
            </a:r>
            <a:endParaRPr sz="1800">
              <a:solidFill>
                <a:schemeClr val="dk2"/>
              </a:solidFill>
            </a:endParaRPr>
          </a:p>
        </p:txBody>
      </p:sp>
      <p:pic>
        <p:nvPicPr>
          <p:cNvPr id="1624" name="Google Shape;1624;p115"/>
          <p:cNvPicPr preferRelativeResize="0"/>
          <p:nvPr/>
        </p:nvPicPr>
        <p:blipFill>
          <a:blip r:embed="rId3">
            <a:alphaModFix/>
          </a:blip>
          <a:stretch>
            <a:fillRect/>
          </a:stretch>
        </p:blipFill>
        <p:spPr>
          <a:xfrm>
            <a:off x="6292375" y="1107162"/>
            <a:ext cx="2361400" cy="1453175"/>
          </a:xfrm>
          <a:prstGeom prst="rect">
            <a:avLst/>
          </a:prstGeom>
          <a:noFill/>
          <a:ln>
            <a:noFill/>
          </a:ln>
        </p:spPr>
      </p:pic>
      <p:pic>
        <p:nvPicPr>
          <p:cNvPr id="1625" name="Google Shape;1625;p115"/>
          <p:cNvPicPr preferRelativeResize="0"/>
          <p:nvPr/>
        </p:nvPicPr>
        <p:blipFill>
          <a:blip r:embed="rId4">
            <a:alphaModFix/>
          </a:blip>
          <a:stretch>
            <a:fillRect/>
          </a:stretch>
        </p:blipFill>
        <p:spPr>
          <a:xfrm>
            <a:off x="700247" y="2701247"/>
            <a:ext cx="1749325" cy="1749325"/>
          </a:xfrm>
          <a:prstGeom prst="rect">
            <a:avLst/>
          </a:prstGeom>
          <a:noFill/>
          <a:ln>
            <a:noFill/>
          </a:ln>
        </p:spPr>
      </p:pic>
      <p:pic>
        <p:nvPicPr>
          <p:cNvPr id="1626" name="Google Shape;1626;p115"/>
          <p:cNvPicPr preferRelativeResize="0"/>
          <p:nvPr/>
        </p:nvPicPr>
        <p:blipFill>
          <a:blip r:embed="rId5">
            <a:alphaModFix/>
          </a:blip>
          <a:stretch>
            <a:fillRect/>
          </a:stretch>
        </p:blipFill>
        <p:spPr>
          <a:xfrm>
            <a:off x="3937150" y="451225"/>
            <a:ext cx="1560600" cy="780300"/>
          </a:xfrm>
          <a:prstGeom prst="rect">
            <a:avLst/>
          </a:prstGeom>
          <a:noFill/>
          <a:ln>
            <a:noFill/>
          </a:ln>
        </p:spPr>
      </p:pic>
      <p:pic>
        <p:nvPicPr>
          <p:cNvPr id="1627" name="Google Shape;1627;p115"/>
          <p:cNvPicPr preferRelativeResize="0"/>
          <p:nvPr/>
        </p:nvPicPr>
        <p:blipFill>
          <a:blip r:embed="rId6">
            <a:alphaModFix/>
          </a:blip>
          <a:stretch>
            <a:fillRect/>
          </a:stretch>
        </p:blipFill>
        <p:spPr>
          <a:xfrm>
            <a:off x="5316749" y="3885774"/>
            <a:ext cx="1502125" cy="932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631"/>
        <p:cNvGrpSpPr/>
        <p:nvPr/>
      </p:nvGrpSpPr>
      <p:grpSpPr>
        <a:xfrm>
          <a:off x="0" y="0"/>
          <a:ext cx="0" cy="0"/>
          <a:chOff x="0" y="0"/>
          <a:chExt cx="0" cy="0"/>
        </a:xfrm>
      </p:grpSpPr>
      <p:sp>
        <p:nvSpPr>
          <p:cNvPr id="1632" name="Google Shape;1632;p116"/>
          <p:cNvSpPr/>
          <p:nvPr/>
        </p:nvSpPr>
        <p:spPr>
          <a:xfrm>
            <a:off x="4728600" y="2049000"/>
            <a:ext cx="4103700" cy="28278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3" name="Google Shape;1633;p116"/>
          <p:cNvSpPr/>
          <p:nvPr/>
        </p:nvSpPr>
        <p:spPr>
          <a:xfrm>
            <a:off x="321750" y="2049000"/>
            <a:ext cx="4103700" cy="2827800"/>
          </a:xfrm>
          <a:prstGeom prst="roundRect">
            <a:avLst>
              <a:gd name="adj" fmla="val 16667"/>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4" name="Google Shape;1634;p116"/>
          <p:cNvSpPr/>
          <p:nvPr/>
        </p:nvSpPr>
        <p:spPr>
          <a:xfrm>
            <a:off x="559500" y="1095050"/>
            <a:ext cx="3628200" cy="954000"/>
          </a:xfrm>
          <a:prstGeom prst="wave">
            <a:avLst>
              <a:gd name="adj1" fmla="val 12500"/>
              <a:gd name="adj2" fmla="val 0"/>
            </a:avLst>
          </a:prstGeom>
          <a:solidFill>
            <a:srgbClr val="85200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5" name="Google Shape;1635;p116"/>
          <p:cNvSpPr/>
          <p:nvPr/>
        </p:nvSpPr>
        <p:spPr>
          <a:xfrm>
            <a:off x="2757925" y="63776"/>
            <a:ext cx="3628152" cy="953964"/>
          </a:xfrm>
          <a:prstGeom prst="cloud">
            <a:avLst/>
          </a:prstGeom>
          <a:solidFill>
            <a:srgbClr val="5B0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6" name="Google Shape;1636;p116"/>
          <p:cNvSpPr txBox="1">
            <a:spLocks noGrp="1"/>
          </p:cNvSpPr>
          <p:nvPr>
            <p:ph type="title"/>
          </p:nvPr>
        </p:nvSpPr>
        <p:spPr>
          <a:xfrm>
            <a:off x="3612750" y="244600"/>
            <a:ext cx="191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Clean Data</a:t>
            </a:r>
            <a:endParaRPr>
              <a:solidFill>
                <a:schemeClr val="lt1"/>
              </a:solidFill>
            </a:endParaRPr>
          </a:p>
        </p:txBody>
      </p:sp>
      <p:sp>
        <p:nvSpPr>
          <p:cNvPr id="1637" name="Google Shape;1637;p116"/>
          <p:cNvSpPr txBox="1">
            <a:spLocks noGrp="1"/>
          </p:cNvSpPr>
          <p:nvPr>
            <p:ph type="body" idx="1"/>
          </p:nvPr>
        </p:nvSpPr>
        <p:spPr>
          <a:xfrm>
            <a:off x="373500" y="2347775"/>
            <a:ext cx="4000200" cy="3122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Char char="-"/>
            </a:pPr>
            <a:r>
              <a:rPr lang="en" sz="1600">
                <a:solidFill>
                  <a:schemeClr val="lt1"/>
                </a:solidFill>
              </a:rPr>
              <a:t>Selection of cleaner subset </a:t>
            </a:r>
            <a:br>
              <a:rPr lang="en" sz="1600">
                <a:solidFill>
                  <a:schemeClr val="lt1"/>
                </a:solidFill>
              </a:rPr>
            </a:b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Deletion of rows with missing data (small portion)</a:t>
            </a:r>
            <a:br>
              <a:rPr lang="en" sz="1600">
                <a:solidFill>
                  <a:schemeClr val="lt1"/>
                </a:solidFill>
              </a:rPr>
            </a:b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Impute missing values with the most suitable defaults</a:t>
            </a:r>
            <a:endParaRPr sz="1600">
              <a:solidFill>
                <a:schemeClr val="lt1"/>
              </a:solidFill>
            </a:endParaRPr>
          </a:p>
          <a:p>
            <a:pPr marL="0" lvl="0" indent="0" algn="l" rtl="0">
              <a:spcBef>
                <a:spcPts val="0"/>
              </a:spcBef>
              <a:spcAft>
                <a:spcPts val="0"/>
              </a:spcAft>
              <a:buNone/>
            </a:pPr>
            <a:endParaRPr>
              <a:solidFill>
                <a:schemeClr val="lt1"/>
              </a:solidFill>
            </a:endParaRPr>
          </a:p>
        </p:txBody>
      </p:sp>
      <p:sp>
        <p:nvSpPr>
          <p:cNvPr id="1638" name="Google Shape;1638;p116"/>
          <p:cNvSpPr txBox="1"/>
          <p:nvPr/>
        </p:nvSpPr>
        <p:spPr>
          <a:xfrm>
            <a:off x="999300" y="1305488"/>
            <a:ext cx="2748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lt1"/>
                </a:solidFill>
              </a:rPr>
              <a:t>Incomplete Values</a:t>
            </a:r>
            <a:endParaRPr sz="2400">
              <a:solidFill>
                <a:schemeClr val="lt1"/>
              </a:solidFill>
            </a:endParaRPr>
          </a:p>
        </p:txBody>
      </p:sp>
      <p:sp>
        <p:nvSpPr>
          <p:cNvPr id="1639" name="Google Shape;1639;p116"/>
          <p:cNvSpPr/>
          <p:nvPr/>
        </p:nvSpPr>
        <p:spPr>
          <a:xfrm>
            <a:off x="4966350" y="1095025"/>
            <a:ext cx="3628200" cy="954000"/>
          </a:xfrm>
          <a:prstGeom prst="wave">
            <a:avLst>
              <a:gd name="adj1" fmla="val 12500"/>
              <a:gd name="adj2" fmla="val 0"/>
            </a:avLst>
          </a:prstGeom>
          <a:solidFill>
            <a:srgbClr val="85200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0" name="Google Shape;1640;p116"/>
          <p:cNvSpPr txBox="1"/>
          <p:nvPr/>
        </p:nvSpPr>
        <p:spPr>
          <a:xfrm>
            <a:off x="5971500" y="1245700"/>
            <a:ext cx="1617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rPr>
              <a:t>Outliers</a:t>
            </a:r>
            <a:endParaRPr sz="3000">
              <a:solidFill>
                <a:schemeClr val="lt1"/>
              </a:solidFill>
            </a:endParaRPr>
          </a:p>
        </p:txBody>
      </p:sp>
      <p:sp>
        <p:nvSpPr>
          <p:cNvPr id="1641" name="Google Shape;1641;p116"/>
          <p:cNvSpPr txBox="1">
            <a:spLocks noGrp="1"/>
          </p:cNvSpPr>
          <p:nvPr>
            <p:ph type="body" idx="1"/>
          </p:nvPr>
        </p:nvSpPr>
        <p:spPr>
          <a:xfrm>
            <a:off x="4728600" y="2049025"/>
            <a:ext cx="4103700" cy="2827800"/>
          </a:xfrm>
          <a:prstGeom prst="rect">
            <a:avLst/>
          </a:prstGeom>
          <a:solidFill>
            <a:srgbClr val="A61C00"/>
          </a:solidFill>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 sz="1400">
                <a:solidFill>
                  <a:schemeClr val="lt1"/>
                </a:solidFill>
              </a:rPr>
              <a:t>Identification of outliers using the formula below:</a:t>
            </a:r>
            <a:endParaRPr sz="1400">
              <a:solidFill>
                <a:schemeClr val="lt1"/>
              </a:solidFill>
            </a:endParaRPr>
          </a:p>
          <a:p>
            <a:pPr marL="914400" lvl="0" indent="0" algn="l" rtl="0">
              <a:spcBef>
                <a:spcPts val="0"/>
              </a:spcBef>
              <a:spcAft>
                <a:spcPts val="0"/>
              </a:spcAft>
              <a:buNone/>
            </a:pPr>
            <a:r>
              <a:rPr lang="en" sz="1400">
                <a:solidFill>
                  <a:schemeClr val="lt1"/>
                </a:solidFill>
              </a:rPr>
              <a:t>IQR (Interquartile range) = Q3 (Third quantile) - Q1 (First quantile)</a:t>
            </a:r>
            <a:endParaRPr sz="1400">
              <a:solidFill>
                <a:schemeClr val="lt1"/>
              </a:solidFill>
            </a:endParaRPr>
          </a:p>
          <a:p>
            <a:pPr marL="914400" lvl="0" indent="0" algn="l" rtl="0">
              <a:spcBef>
                <a:spcPts val="0"/>
              </a:spcBef>
              <a:spcAft>
                <a:spcPts val="0"/>
              </a:spcAft>
              <a:buNone/>
            </a:pPr>
            <a:r>
              <a:rPr lang="en" sz="1400">
                <a:solidFill>
                  <a:schemeClr val="lt1"/>
                </a:solidFill>
              </a:rPr>
              <a:t>Upper boundary = Q3 + 1.5 IQR</a:t>
            </a:r>
            <a:endParaRPr sz="1400">
              <a:solidFill>
                <a:schemeClr val="lt1"/>
              </a:solidFill>
            </a:endParaRPr>
          </a:p>
          <a:p>
            <a:pPr marL="914400" lvl="0" indent="0" algn="l" rtl="0">
              <a:spcBef>
                <a:spcPts val="0"/>
              </a:spcBef>
              <a:spcAft>
                <a:spcPts val="0"/>
              </a:spcAft>
              <a:buNone/>
            </a:pPr>
            <a:r>
              <a:rPr lang="en" sz="1400">
                <a:solidFill>
                  <a:schemeClr val="lt1"/>
                </a:solidFill>
              </a:rPr>
              <a:t>Lower boundary = Q1 - 1.5 IQR</a:t>
            </a:r>
            <a:endParaRPr sz="1400">
              <a:solidFill>
                <a:schemeClr val="lt1"/>
              </a:solidFill>
            </a:endParaRPr>
          </a:p>
          <a:p>
            <a:pPr marL="457200" lvl="0" indent="-317500" algn="l" rtl="0">
              <a:spcBef>
                <a:spcPts val="0"/>
              </a:spcBef>
              <a:spcAft>
                <a:spcPts val="0"/>
              </a:spcAft>
              <a:buClr>
                <a:schemeClr val="lt1"/>
              </a:buClr>
              <a:buSzPts val="1400"/>
              <a:buChar char="-"/>
            </a:pPr>
            <a:r>
              <a:rPr lang="en" sz="1400">
                <a:solidFill>
                  <a:schemeClr val="lt1"/>
                </a:solidFill>
              </a:rPr>
              <a:t>Outliers identified and removed if observation data does not fall within upper and lower boundary.</a:t>
            </a:r>
            <a:endParaRPr sz="1400">
              <a:solidFill>
                <a:schemeClr val="lt1"/>
              </a:solidFill>
            </a:endParaRPr>
          </a:p>
        </p:txBody>
      </p:sp>
      <p:pic>
        <p:nvPicPr>
          <p:cNvPr id="1642" name="Google Shape;1642;p116"/>
          <p:cNvPicPr preferRelativeResize="0"/>
          <p:nvPr/>
        </p:nvPicPr>
        <p:blipFill>
          <a:blip r:embed="rId3">
            <a:alphaModFix/>
          </a:blip>
          <a:stretch>
            <a:fillRect/>
          </a:stretch>
        </p:blipFill>
        <p:spPr>
          <a:xfrm>
            <a:off x="7304450" y="134925"/>
            <a:ext cx="953975" cy="953975"/>
          </a:xfrm>
          <a:prstGeom prst="rect">
            <a:avLst/>
          </a:prstGeom>
          <a:noFill/>
          <a:ln>
            <a:noFill/>
          </a:ln>
        </p:spPr>
      </p:pic>
      <p:pic>
        <p:nvPicPr>
          <p:cNvPr id="1643" name="Google Shape;1643;p116"/>
          <p:cNvPicPr preferRelativeResize="0"/>
          <p:nvPr/>
        </p:nvPicPr>
        <p:blipFill>
          <a:blip r:embed="rId4">
            <a:alphaModFix/>
          </a:blip>
          <a:stretch>
            <a:fillRect/>
          </a:stretch>
        </p:blipFill>
        <p:spPr>
          <a:xfrm>
            <a:off x="495000" y="306200"/>
            <a:ext cx="1483275" cy="7115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647"/>
        <p:cNvGrpSpPr/>
        <p:nvPr/>
      </p:nvGrpSpPr>
      <p:grpSpPr>
        <a:xfrm>
          <a:off x="0" y="0"/>
          <a:ext cx="0" cy="0"/>
          <a:chOff x="0" y="0"/>
          <a:chExt cx="0" cy="0"/>
        </a:xfrm>
      </p:grpSpPr>
      <p:pic>
        <p:nvPicPr>
          <p:cNvPr id="1648" name="Google Shape;1648;p117"/>
          <p:cNvPicPr preferRelativeResize="0"/>
          <p:nvPr/>
        </p:nvPicPr>
        <p:blipFill>
          <a:blip r:embed="rId3">
            <a:alphaModFix/>
          </a:blip>
          <a:stretch>
            <a:fillRect/>
          </a:stretch>
        </p:blipFill>
        <p:spPr>
          <a:xfrm>
            <a:off x="7639725" y="444825"/>
            <a:ext cx="1213350" cy="1213350"/>
          </a:xfrm>
          <a:prstGeom prst="rect">
            <a:avLst/>
          </a:prstGeom>
          <a:noFill/>
          <a:ln>
            <a:noFill/>
          </a:ln>
        </p:spPr>
      </p:pic>
      <p:sp>
        <p:nvSpPr>
          <p:cNvPr id="1649" name="Google Shape;1649;p117"/>
          <p:cNvSpPr/>
          <p:nvPr/>
        </p:nvSpPr>
        <p:spPr>
          <a:xfrm>
            <a:off x="106600" y="83975"/>
            <a:ext cx="2905524" cy="885168"/>
          </a:xfrm>
          <a:prstGeom prst="cloud">
            <a:avLst/>
          </a:prstGeom>
          <a:solidFill>
            <a:srgbClr val="5B0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0" name="Google Shape;1650;p117"/>
          <p:cNvSpPr/>
          <p:nvPr/>
        </p:nvSpPr>
        <p:spPr>
          <a:xfrm>
            <a:off x="2116497" y="639651"/>
            <a:ext cx="4696500" cy="4503900"/>
          </a:xfrm>
          <a:prstGeom prst="ellipse">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1" name="Google Shape;1651;p117"/>
          <p:cNvGrpSpPr/>
          <p:nvPr/>
        </p:nvGrpSpPr>
        <p:grpSpPr>
          <a:xfrm>
            <a:off x="3012131" y="128050"/>
            <a:ext cx="2905472" cy="2786342"/>
            <a:chOff x="3611776" y="414352"/>
            <a:chExt cx="2166000" cy="2166000"/>
          </a:xfrm>
        </p:grpSpPr>
        <p:sp>
          <p:nvSpPr>
            <p:cNvPr id="1652" name="Google Shape;1652;p117"/>
            <p:cNvSpPr/>
            <p:nvPr/>
          </p:nvSpPr>
          <p:spPr>
            <a:xfrm>
              <a:off x="3611776" y="414352"/>
              <a:ext cx="2166000" cy="21660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7"/>
            <p:cNvSpPr txBox="1"/>
            <p:nvPr/>
          </p:nvSpPr>
          <p:spPr>
            <a:xfrm>
              <a:off x="3967546" y="1027503"/>
              <a:ext cx="1496100" cy="702900"/>
            </a:xfrm>
            <a:prstGeom prst="rect">
              <a:avLst/>
            </a:prstGeom>
            <a:solidFill>
              <a:srgbClr val="CC412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latin typeface="Roboto"/>
                <a:ea typeface="Roboto"/>
                <a:cs typeface="Roboto"/>
                <a:sym typeface="Roboto"/>
              </a:endParaRPr>
            </a:p>
          </p:txBody>
        </p:sp>
      </p:grpSp>
      <p:grpSp>
        <p:nvGrpSpPr>
          <p:cNvPr id="1654" name="Google Shape;1654;p117"/>
          <p:cNvGrpSpPr/>
          <p:nvPr/>
        </p:nvGrpSpPr>
        <p:grpSpPr>
          <a:xfrm>
            <a:off x="4287108" y="2210104"/>
            <a:ext cx="2905472" cy="2786342"/>
            <a:chOff x="4562258" y="2032864"/>
            <a:chExt cx="2166000" cy="2166000"/>
          </a:xfrm>
        </p:grpSpPr>
        <p:sp>
          <p:nvSpPr>
            <p:cNvPr id="1655" name="Google Shape;1655;p117"/>
            <p:cNvSpPr/>
            <p:nvPr/>
          </p:nvSpPr>
          <p:spPr>
            <a:xfrm>
              <a:off x="4562258" y="2032864"/>
              <a:ext cx="2166000" cy="2166000"/>
            </a:xfrm>
            <a:prstGeom prst="ellipse">
              <a:avLst/>
            </a:pr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17"/>
            <p:cNvSpPr txBox="1"/>
            <p:nvPr/>
          </p:nvSpPr>
          <p:spPr>
            <a:xfrm>
              <a:off x="5079846" y="2834728"/>
              <a:ext cx="1496100" cy="702900"/>
            </a:xfrm>
            <a:prstGeom prst="rect">
              <a:avLst/>
            </a:prstGeom>
            <a:solidFill>
              <a:srgbClr val="A61C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latin typeface="Roboto"/>
                <a:ea typeface="Roboto"/>
                <a:cs typeface="Roboto"/>
                <a:sym typeface="Roboto"/>
              </a:endParaRPr>
            </a:p>
          </p:txBody>
        </p:sp>
      </p:grpSp>
      <p:grpSp>
        <p:nvGrpSpPr>
          <p:cNvPr id="1657" name="Google Shape;1657;p117"/>
          <p:cNvGrpSpPr/>
          <p:nvPr/>
        </p:nvGrpSpPr>
        <p:grpSpPr>
          <a:xfrm>
            <a:off x="1792933" y="2210104"/>
            <a:ext cx="2905472" cy="2786342"/>
            <a:chOff x="2702876" y="2032864"/>
            <a:chExt cx="2166000" cy="2166000"/>
          </a:xfrm>
        </p:grpSpPr>
        <p:sp>
          <p:nvSpPr>
            <p:cNvPr id="1658" name="Google Shape;1658;p117"/>
            <p:cNvSpPr/>
            <p:nvPr/>
          </p:nvSpPr>
          <p:spPr>
            <a:xfrm>
              <a:off x="2702876" y="2032864"/>
              <a:ext cx="2166000" cy="2166000"/>
            </a:xfrm>
            <a:prstGeom prst="ellipse">
              <a:avLst/>
            </a:prstGeom>
            <a:solidFill>
              <a:srgbClr val="852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17"/>
            <p:cNvSpPr txBox="1"/>
            <p:nvPr/>
          </p:nvSpPr>
          <p:spPr>
            <a:xfrm>
              <a:off x="2855281" y="2834728"/>
              <a:ext cx="1496100" cy="702900"/>
            </a:xfrm>
            <a:prstGeom prst="rect">
              <a:avLst/>
            </a:prstGeom>
            <a:solidFill>
              <a:srgbClr val="8520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latin typeface="Roboto"/>
                <a:ea typeface="Roboto"/>
                <a:cs typeface="Roboto"/>
                <a:sym typeface="Roboto"/>
              </a:endParaRPr>
            </a:p>
          </p:txBody>
        </p:sp>
      </p:grpSp>
      <p:sp>
        <p:nvSpPr>
          <p:cNvPr id="1660" name="Google Shape;1660;p117"/>
          <p:cNvSpPr/>
          <p:nvPr/>
        </p:nvSpPr>
        <p:spPr>
          <a:xfrm>
            <a:off x="3664350" y="2098600"/>
            <a:ext cx="1600800" cy="1514100"/>
          </a:xfrm>
          <a:prstGeom prst="ellips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17"/>
          <p:cNvSpPr txBox="1">
            <a:spLocks noGrp="1"/>
          </p:cNvSpPr>
          <p:nvPr>
            <p:ph type="body" idx="1"/>
          </p:nvPr>
        </p:nvSpPr>
        <p:spPr>
          <a:xfrm>
            <a:off x="1971500" y="2729500"/>
            <a:ext cx="1971600" cy="19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lt1"/>
                </a:solidFill>
              </a:rPr>
              <a:t>Crime types into broader groups such as Crimes related to motor vehicles, boat &amp; bike fall under “Vehicle Theft - Attempt” and “Vehicle Theft - Stolen”.</a:t>
            </a:r>
            <a:endParaRPr sz="1400">
              <a:solidFill>
                <a:schemeClr val="lt1"/>
              </a:solidFill>
            </a:endParaRPr>
          </a:p>
        </p:txBody>
      </p:sp>
      <p:sp>
        <p:nvSpPr>
          <p:cNvPr id="1662" name="Google Shape;1662;p117"/>
          <p:cNvSpPr txBox="1"/>
          <p:nvPr/>
        </p:nvSpPr>
        <p:spPr>
          <a:xfrm>
            <a:off x="3457500" y="369525"/>
            <a:ext cx="2379600" cy="179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1"/>
                </a:solidFill>
              </a:rPr>
              <a:t>Raw timestamps into time-of-day groups: Early Morning, Morning, Noon, Evening and Night.</a:t>
            </a:r>
            <a:endParaRPr>
              <a:solidFill>
                <a:schemeClr val="lt1"/>
              </a:solidFill>
            </a:endParaRPr>
          </a:p>
          <a:p>
            <a:pPr marL="457200" lvl="0" indent="0" algn="l" rtl="0">
              <a:lnSpc>
                <a:spcPct val="115000"/>
              </a:lnSpc>
              <a:spcBef>
                <a:spcPts val="1200"/>
              </a:spcBef>
              <a:spcAft>
                <a:spcPts val="1200"/>
              </a:spcAft>
              <a:buClr>
                <a:schemeClr val="dk1"/>
              </a:buClr>
              <a:buSzPts val="1100"/>
              <a:buFont typeface="Arial"/>
              <a:buNone/>
            </a:pPr>
            <a:r>
              <a:rPr lang="en">
                <a:solidFill>
                  <a:schemeClr val="lt1"/>
                </a:solidFill>
              </a:rPr>
              <a:t>Eg. Time 2100 falls under Night category </a:t>
            </a:r>
            <a:endParaRPr>
              <a:solidFill>
                <a:schemeClr val="lt1"/>
              </a:solidFill>
            </a:endParaRPr>
          </a:p>
        </p:txBody>
      </p:sp>
      <p:sp>
        <p:nvSpPr>
          <p:cNvPr id="1663" name="Google Shape;1663;p117"/>
          <p:cNvSpPr txBox="1"/>
          <p:nvPr/>
        </p:nvSpPr>
        <p:spPr>
          <a:xfrm>
            <a:off x="5290500" y="2907575"/>
            <a:ext cx="2094300" cy="139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lt1"/>
                </a:solidFill>
              </a:rPr>
              <a:t>Raw date data into days-of-the-week groups such as Monday, Tuesday and so on.</a:t>
            </a:r>
            <a:endParaRPr>
              <a:solidFill>
                <a:schemeClr val="lt1"/>
              </a:solidFill>
            </a:endParaRPr>
          </a:p>
        </p:txBody>
      </p:sp>
      <p:sp>
        <p:nvSpPr>
          <p:cNvPr id="1664" name="Google Shape;1664;p117"/>
          <p:cNvSpPr txBox="1">
            <a:spLocks noGrp="1"/>
          </p:cNvSpPr>
          <p:nvPr>
            <p:ph type="title"/>
          </p:nvPr>
        </p:nvSpPr>
        <p:spPr>
          <a:xfrm>
            <a:off x="434000" y="178051"/>
            <a:ext cx="2792100" cy="7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lt1"/>
                </a:solidFill>
              </a:rPr>
              <a:t>Construct Data</a:t>
            </a:r>
            <a:endParaRPr sz="2300">
              <a:solidFill>
                <a:schemeClr val="lt1"/>
              </a:solidFill>
            </a:endParaRPr>
          </a:p>
        </p:txBody>
      </p:sp>
      <p:sp>
        <p:nvSpPr>
          <p:cNvPr id="1665" name="Google Shape;1665;p117"/>
          <p:cNvSpPr txBox="1"/>
          <p:nvPr/>
        </p:nvSpPr>
        <p:spPr>
          <a:xfrm>
            <a:off x="3648575" y="2624800"/>
            <a:ext cx="1683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rPr>
              <a:t>Categorisation</a:t>
            </a:r>
            <a:endParaRPr sz="1800">
              <a:solidFill>
                <a:schemeClr val="lt1"/>
              </a:solidFill>
            </a:endParaRPr>
          </a:p>
        </p:txBody>
      </p:sp>
      <p:pic>
        <p:nvPicPr>
          <p:cNvPr id="1666" name="Google Shape;1666;p117"/>
          <p:cNvPicPr preferRelativeResize="0"/>
          <p:nvPr/>
        </p:nvPicPr>
        <p:blipFill>
          <a:blip r:embed="rId4">
            <a:alphaModFix/>
          </a:blip>
          <a:stretch>
            <a:fillRect/>
          </a:stretch>
        </p:blipFill>
        <p:spPr>
          <a:xfrm>
            <a:off x="6426375" y="444824"/>
            <a:ext cx="1213350" cy="1213350"/>
          </a:xfrm>
          <a:prstGeom prst="rect">
            <a:avLst/>
          </a:prstGeom>
          <a:noFill/>
          <a:ln>
            <a:noFill/>
          </a:ln>
        </p:spPr>
      </p:pic>
      <p:pic>
        <p:nvPicPr>
          <p:cNvPr id="1667" name="Google Shape;1667;p117"/>
          <p:cNvPicPr preferRelativeResize="0"/>
          <p:nvPr/>
        </p:nvPicPr>
        <p:blipFill>
          <a:blip r:embed="rId5">
            <a:alphaModFix/>
          </a:blip>
          <a:stretch>
            <a:fillRect/>
          </a:stretch>
        </p:blipFill>
        <p:spPr>
          <a:xfrm>
            <a:off x="316621" y="2098588"/>
            <a:ext cx="1414254" cy="1272325"/>
          </a:xfrm>
          <a:prstGeom prst="rect">
            <a:avLst/>
          </a:prstGeom>
          <a:noFill/>
          <a:ln>
            <a:noFill/>
          </a:ln>
        </p:spPr>
      </p:pic>
      <p:pic>
        <p:nvPicPr>
          <p:cNvPr id="1668" name="Google Shape;1668;p117"/>
          <p:cNvPicPr preferRelativeResize="0"/>
          <p:nvPr/>
        </p:nvPicPr>
        <p:blipFill>
          <a:blip r:embed="rId6">
            <a:alphaModFix/>
          </a:blip>
          <a:stretch>
            <a:fillRect/>
          </a:stretch>
        </p:blipFill>
        <p:spPr>
          <a:xfrm>
            <a:off x="7278100" y="3538002"/>
            <a:ext cx="1540525" cy="12723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672"/>
        <p:cNvGrpSpPr/>
        <p:nvPr/>
      </p:nvGrpSpPr>
      <p:grpSpPr>
        <a:xfrm>
          <a:off x="0" y="0"/>
          <a:ext cx="0" cy="0"/>
          <a:chOff x="0" y="0"/>
          <a:chExt cx="0" cy="0"/>
        </a:xfrm>
      </p:grpSpPr>
      <p:sp>
        <p:nvSpPr>
          <p:cNvPr id="1673" name="Google Shape;1673;p118"/>
          <p:cNvSpPr/>
          <p:nvPr/>
        </p:nvSpPr>
        <p:spPr>
          <a:xfrm>
            <a:off x="283387" y="53675"/>
            <a:ext cx="2850984" cy="780408"/>
          </a:xfrm>
          <a:prstGeom prst="cloud">
            <a:avLst/>
          </a:prstGeom>
          <a:solidFill>
            <a:srgbClr val="5B0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4" name="Google Shape;1674;p118"/>
          <p:cNvSpPr/>
          <p:nvPr/>
        </p:nvSpPr>
        <p:spPr>
          <a:xfrm>
            <a:off x="337650" y="897075"/>
            <a:ext cx="8468700" cy="1416000"/>
          </a:xfrm>
          <a:prstGeom prst="round2DiagRect">
            <a:avLst>
              <a:gd name="adj1" fmla="val 16667"/>
              <a:gd name="adj2" fmla="val 0"/>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5" name="Google Shape;1675;p118"/>
          <p:cNvSpPr txBox="1">
            <a:spLocks noGrp="1"/>
          </p:cNvSpPr>
          <p:nvPr>
            <p:ph type="title"/>
          </p:nvPr>
        </p:nvSpPr>
        <p:spPr>
          <a:xfrm>
            <a:off x="635638" y="106300"/>
            <a:ext cx="2552100" cy="58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rPr>
              <a:t>Integrate Data</a:t>
            </a:r>
            <a:endParaRPr sz="2400">
              <a:solidFill>
                <a:schemeClr val="lt1"/>
              </a:solidFill>
            </a:endParaRPr>
          </a:p>
        </p:txBody>
      </p:sp>
      <p:sp>
        <p:nvSpPr>
          <p:cNvPr id="1676" name="Google Shape;1676;p118"/>
          <p:cNvSpPr txBox="1">
            <a:spLocks noGrp="1"/>
          </p:cNvSpPr>
          <p:nvPr>
            <p:ph type="body" idx="1"/>
          </p:nvPr>
        </p:nvSpPr>
        <p:spPr>
          <a:xfrm>
            <a:off x="432825" y="834075"/>
            <a:ext cx="85206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rPr>
              <a:t>Combination of LAPD Crime_Data_From_2020_to_Present with LAPD Arrest_Data_From_2020_to_Present to create a new dataset for analysis.</a:t>
            </a: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Integration can be done using foreign key-primary key relationship between both datasets.</a:t>
            </a:r>
            <a:endParaRPr sz="1600">
              <a:solidFill>
                <a:schemeClr val="lt1"/>
              </a:solidFill>
            </a:endParaRPr>
          </a:p>
          <a:p>
            <a:pPr marL="0" lvl="0" indent="457200" algn="l" rtl="0">
              <a:spcBef>
                <a:spcPts val="0"/>
              </a:spcBef>
              <a:spcAft>
                <a:spcPts val="0"/>
              </a:spcAft>
              <a:buNone/>
            </a:pPr>
            <a:r>
              <a:rPr lang="en" sz="1600">
                <a:solidFill>
                  <a:schemeClr val="lt1"/>
                </a:solidFill>
              </a:rPr>
              <a:t>Eg. Both shared the same Area ID.</a:t>
            </a:r>
            <a:endParaRPr sz="1600">
              <a:solidFill>
                <a:schemeClr val="lt1"/>
              </a:solidFill>
            </a:endParaRPr>
          </a:p>
        </p:txBody>
      </p:sp>
      <p:pic>
        <p:nvPicPr>
          <p:cNvPr id="1677" name="Google Shape;1677;p118"/>
          <p:cNvPicPr preferRelativeResize="0"/>
          <p:nvPr/>
        </p:nvPicPr>
        <p:blipFill>
          <a:blip r:embed="rId3">
            <a:alphaModFix/>
          </a:blip>
          <a:stretch>
            <a:fillRect/>
          </a:stretch>
        </p:blipFill>
        <p:spPr>
          <a:xfrm>
            <a:off x="5355250" y="2516173"/>
            <a:ext cx="3355924" cy="2350902"/>
          </a:xfrm>
          <a:prstGeom prst="rect">
            <a:avLst/>
          </a:prstGeom>
          <a:noFill/>
          <a:ln>
            <a:noFill/>
          </a:ln>
        </p:spPr>
      </p:pic>
      <p:pic>
        <p:nvPicPr>
          <p:cNvPr id="1678" name="Google Shape;1678;p118"/>
          <p:cNvPicPr preferRelativeResize="0"/>
          <p:nvPr/>
        </p:nvPicPr>
        <p:blipFill>
          <a:blip r:embed="rId4">
            <a:alphaModFix/>
          </a:blip>
          <a:stretch>
            <a:fillRect/>
          </a:stretch>
        </p:blipFill>
        <p:spPr>
          <a:xfrm>
            <a:off x="432825" y="2516138"/>
            <a:ext cx="3355924" cy="2350926"/>
          </a:xfrm>
          <a:prstGeom prst="rect">
            <a:avLst/>
          </a:prstGeom>
          <a:noFill/>
          <a:ln>
            <a:noFill/>
          </a:ln>
        </p:spPr>
      </p:pic>
      <p:sp>
        <p:nvSpPr>
          <p:cNvPr id="1679" name="Google Shape;1679;p118"/>
          <p:cNvSpPr/>
          <p:nvPr/>
        </p:nvSpPr>
        <p:spPr>
          <a:xfrm>
            <a:off x="4081800" y="3161350"/>
            <a:ext cx="980400" cy="936300"/>
          </a:xfrm>
          <a:prstGeom prst="mathPlus">
            <a:avLst>
              <a:gd name="adj1" fmla="val 23520"/>
            </a:avLst>
          </a:prstGeom>
          <a:solidFill>
            <a:srgbClr val="85200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680" name="Google Shape;1680;p118"/>
          <p:cNvPicPr preferRelativeResize="0"/>
          <p:nvPr/>
        </p:nvPicPr>
        <p:blipFill>
          <a:blip r:embed="rId5">
            <a:alphaModFix/>
          </a:blip>
          <a:stretch>
            <a:fillRect/>
          </a:stretch>
        </p:blipFill>
        <p:spPr>
          <a:xfrm>
            <a:off x="4866800" y="50868"/>
            <a:ext cx="2850975" cy="78600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684"/>
        <p:cNvGrpSpPr/>
        <p:nvPr/>
      </p:nvGrpSpPr>
      <p:grpSpPr>
        <a:xfrm>
          <a:off x="0" y="0"/>
          <a:ext cx="0" cy="0"/>
          <a:chOff x="0" y="0"/>
          <a:chExt cx="0" cy="0"/>
        </a:xfrm>
      </p:grpSpPr>
      <p:sp>
        <p:nvSpPr>
          <p:cNvPr id="1685" name="Google Shape;1685;p119"/>
          <p:cNvSpPr txBox="1">
            <a:spLocks noGrp="1"/>
          </p:cNvSpPr>
          <p:nvPr>
            <p:ph type="title"/>
          </p:nvPr>
        </p:nvSpPr>
        <p:spPr>
          <a:xfrm>
            <a:off x="1279500" y="1906800"/>
            <a:ext cx="6585000" cy="13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100"/>
              <a:t>BUSINESS UNDERSTANDING</a:t>
            </a:r>
            <a:endParaRPr sz="41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1689"/>
        <p:cNvGrpSpPr/>
        <p:nvPr/>
      </p:nvGrpSpPr>
      <p:grpSpPr>
        <a:xfrm>
          <a:off x="0" y="0"/>
          <a:ext cx="0" cy="0"/>
          <a:chOff x="0" y="0"/>
          <a:chExt cx="0" cy="0"/>
        </a:xfrm>
      </p:grpSpPr>
      <p:sp>
        <p:nvSpPr>
          <p:cNvPr id="1690" name="Google Shape;1690;p120"/>
          <p:cNvSpPr txBox="1">
            <a:spLocks noGrp="1"/>
          </p:cNvSpPr>
          <p:nvPr>
            <p:ph type="title"/>
          </p:nvPr>
        </p:nvSpPr>
        <p:spPr>
          <a:xfrm>
            <a:off x="366550" y="450975"/>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Data Preparation</a:t>
            </a:r>
            <a:endParaRPr sz="2200"/>
          </a:p>
        </p:txBody>
      </p:sp>
      <p:sp>
        <p:nvSpPr>
          <p:cNvPr id="1691" name="Google Shape;1691;p120"/>
          <p:cNvSpPr txBox="1">
            <a:spLocks noGrp="1"/>
          </p:cNvSpPr>
          <p:nvPr>
            <p:ph type="subTitle" idx="3"/>
          </p:nvPr>
        </p:nvSpPr>
        <p:spPr>
          <a:xfrm>
            <a:off x="937400" y="1352200"/>
            <a:ext cx="7162500" cy="3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Combine </a:t>
            </a:r>
            <a:r>
              <a:rPr lang="en" b="1"/>
              <a:t>Lapd Crime Data</a:t>
            </a:r>
            <a:r>
              <a:rPr lang="en"/>
              <a:t> &amp; </a:t>
            </a:r>
            <a:r>
              <a:rPr lang="en" b="1"/>
              <a:t>Lapd Arrest Data (2020-2024) </a:t>
            </a:r>
            <a:r>
              <a:rPr lang="en"/>
              <a:t>for further analysis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sp>
        <p:nvSpPr>
          <p:cNvPr id="1692" name="Google Shape;1692;p120"/>
          <p:cNvSpPr txBox="1">
            <a:spLocks noGrp="1"/>
          </p:cNvSpPr>
          <p:nvPr>
            <p:ph type="title" idx="4"/>
          </p:nvPr>
        </p:nvSpPr>
        <p:spPr>
          <a:xfrm>
            <a:off x="484099" y="1022200"/>
            <a:ext cx="453300" cy="33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04</a:t>
            </a:r>
            <a:endParaRPr sz="1800"/>
          </a:p>
        </p:txBody>
      </p:sp>
      <p:sp>
        <p:nvSpPr>
          <p:cNvPr id="1693" name="Google Shape;1693;p120"/>
          <p:cNvSpPr txBox="1">
            <a:spLocks noGrp="1"/>
          </p:cNvSpPr>
          <p:nvPr>
            <p:ph type="subTitle" idx="13"/>
          </p:nvPr>
        </p:nvSpPr>
        <p:spPr>
          <a:xfrm>
            <a:off x="937912" y="967450"/>
            <a:ext cx="2609700" cy="4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Data Integration</a:t>
            </a:r>
            <a:endParaRPr sz="1800"/>
          </a:p>
        </p:txBody>
      </p:sp>
      <p:pic>
        <p:nvPicPr>
          <p:cNvPr id="1694" name="Google Shape;1694;p120"/>
          <p:cNvPicPr preferRelativeResize="0"/>
          <p:nvPr/>
        </p:nvPicPr>
        <p:blipFill>
          <a:blip r:embed="rId3">
            <a:alphaModFix/>
          </a:blip>
          <a:stretch>
            <a:fillRect/>
          </a:stretch>
        </p:blipFill>
        <p:spPr>
          <a:xfrm>
            <a:off x="564800" y="1986050"/>
            <a:ext cx="3622102" cy="2537350"/>
          </a:xfrm>
          <a:prstGeom prst="rect">
            <a:avLst/>
          </a:prstGeom>
          <a:noFill/>
          <a:ln w="9525" cap="flat" cmpd="sng">
            <a:solidFill>
              <a:schemeClr val="dk1"/>
            </a:solidFill>
            <a:prstDash val="solid"/>
            <a:round/>
            <a:headEnd type="none" w="sm" len="sm"/>
            <a:tailEnd type="none" w="sm" len="sm"/>
          </a:ln>
        </p:spPr>
      </p:pic>
      <p:pic>
        <p:nvPicPr>
          <p:cNvPr id="1695" name="Google Shape;1695;p120"/>
          <p:cNvPicPr preferRelativeResize="0"/>
          <p:nvPr/>
        </p:nvPicPr>
        <p:blipFill>
          <a:blip r:embed="rId4">
            <a:alphaModFix/>
          </a:blip>
          <a:stretch>
            <a:fillRect/>
          </a:stretch>
        </p:blipFill>
        <p:spPr>
          <a:xfrm>
            <a:off x="5062130" y="1986076"/>
            <a:ext cx="3622044" cy="2537351"/>
          </a:xfrm>
          <a:prstGeom prst="rect">
            <a:avLst/>
          </a:prstGeom>
          <a:noFill/>
          <a:ln w="9525" cap="flat" cmpd="sng">
            <a:solidFill>
              <a:schemeClr val="dk1"/>
            </a:solidFill>
            <a:prstDash val="solid"/>
            <a:round/>
            <a:headEnd type="none" w="sm" len="sm"/>
            <a:tailEnd type="none" w="sm" len="sm"/>
          </a:ln>
        </p:spPr>
      </p:pic>
      <p:sp>
        <p:nvSpPr>
          <p:cNvPr id="1696" name="Google Shape;1696;p120"/>
          <p:cNvSpPr/>
          <p:nvPr/>
        </p:nvSpPr>
        <p:spPr>
          <a:xfrm>
            <a:off x="4253400" y="2817675"/>
            <a:ext cx="742200" cy="708900"/>
          </a:xfrm>
          <a:prstGeom prst="mathPlus">
            <a:avLst>
              <a:gd name="adj1" fmla="val 23520"/>
            </a:avLst>
          </a:prstGeom>
          <a:solidFill>
            <a:srgbClr val="85200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697" name="Google Shape;1697;p120"/>
          <p:cNvCxnSpPr/>
          <p:nvPr/>
        </p:nvCxnSpPr>
        <p:spPr>
          <a:xfrm>
            <a:off x="1983900" y="3200225"/>
            <a:ext cx="1262700" cy="0"/>
          </a:xfrm>
          <a:prstGeom prst="straightConnector1">
            <a:avLst/>
          </a:prstGeom>
          <a:noFill/>
          <a:ln w="9525" cap="flat" cmpd="sng">
            <a:solidFill>
              <a:srgbClr val="FF0000"/>
            </a:solidFill>
            <a:prstDash val="solid"/>
            <a:round/>
            <a:headEnd type="none" w="med" len="med"/>
            <a:tailEnd type="none" w="med" len="med"/>
          </a:ln>
        </p:spPr>
      </p:cxnSp>
      <p:cxnSp>
        <p:nvCxnSpPr>
          <p:cNvPr id="1698" name="Google Shape;1698;p120"/>
          <p:cNvCxnSpPr/>
          <p:nvPr/>
        </p:nvCxnSpPr>
        <p:spPr>
          <a:xfrm>
            <a:off x="6103675" y="2817675"/>
            <a:ext cx="1427700" cy="27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1702"/>
        <p:cNvGrpSpPr/>
        <p:nvPr/>
      </p:nvGrpSpPr>
      <p:grpSpPr>
        <a:xfrm>
          <a:off x="0" y="0"/>
          <a:ext cx="0" cy="0"/>
          <a:chOff x="0" y="0"/>
          <a:chExt cx="0" cy="0"/>
        </a:xfrm>
      </p:grpSpPr>
      <p:sp>
        <p:nvSpPr>
          <p:cNvPr id="1703" name="Google Shape;1703;p121"/>
          <p:cNvSpPr txBox="1">
            <a:spLocks noGrp="1"/>
          </p:cNvSpPr>
          <p:nvPr>
            <p:ph type="title"/>
          </p:nvPr>
        </p:nvSpPr>
        <p:spPr>
          <a:xfrm>
            <a:off x="720000" y="648425"/>
            <a:ext cx="52962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PROBLEM STATEMENT</a:t>
            </a:r>
            <a:endParaRPr sz="2200"/>
          </a:p>
        </p:txBody>
      </p:sp>
      <p:sp>
        <p:nvSpPr>
          <p:cNvPr id="1704" name="Google Shape;1704;p121"/>
          <p:cNvSpPr txBox="1">
            <a:spLocks noGrp="1"/>
          </p:cNvSpPr>
          <p:nvPr>
            <p:ph type="subTitle" idx="5"/>
          </p:nvPr>
        </p:nvSpPr>
        <p:spPr>
          <a:xfrm>
            <a:off x="720000" y="1570175"/>
            <a:ext cx="7642500" cy="2376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b="1"/>
              <a:t>Crime prevention and resource optimization are critical challenges for law enforcement agencies</a:t>
            </a:r>
            <a:r>
              <a:rPr lang="en"/>
              <a:t>.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This study uses the LAPD crime dataset to analyze patterns in criminal behavior, with a </a:t>
            </a:r>
            <a:r>
              <a:rPr lang="en" b="1"/>
              <a:t>focus on vehicle theft, to understand factors driving high crime rates</a:t>
            </a:r>
            <a:r>
              <a:rPr lang="en"/>
              <a:t>.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By exploring hotspots, temporal trends, and underlying influences, the goal is to </a:t>
            </a:r>
            <a:r>
              <a:rPr lang="en" b="1"/>
              <a:t>generate insights that can inform data-driven strategies</a:t>
            </a:r>
            <a:r>
              <a:rPr lang="en"/>
              <a:t> for targeted crime prevention and improved public safety.</a:t>
            </a:r>
            <a:endParaRPr/>
          </a:p>
        </p:txBody>
      </p:sp>
      <p:pic>
        <p:nvPicPr>
          <p:cNvPr id="1705" name="Google Shape;1705;p121" descr="Thief | Free SVG"/>
          <p:cNvPicPr preferRelativeResize="0"/>
          <p:nvPr/>
        </p:nvPicPr>
        <p:blipFill>
          <a:blip r:embed="rId3">
            <a:alphaModFix/>
          </a:blip>
          <a:stretch>
            <a:fillRect/>
          </a:stretch>
        </p:blipFill>
        <p:spPr>
          <a:xfrm>
            <a:off x="7429450" y="3435275"/>
            <a:ext cx="1470476" cy="14704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1709"/>
        <p:cNvGrpSpPr/>
        <p:nvPr/>
      </p:nvGrpSpPr>
      <p:grpSpPr>
        <a:xfrm>
          <a:off x="0" y="0"/>
          <a:ext cx="0" cy="0"/>
          <a:chOff x="0" y="0"/>
          <a:chExt cx="0" cy="0"/>
        </a:xfrm>
      </p:grpSpPr>
      <p:sp>
        <p:nvSpPr>
          <p:cNvPr id="1710" name="Google Shape;1710;p122"/>
          <p:cNvSpPr txBox="1">
            <a:spLocks noGrp="1"/>
          </p:cNvSpPr>
          <p:nvPr>
            <p:ph type="title"/>
          </p:nvPr>
        </p:nvSpPr>
        <p:spPr>
          <a:xfrm>
            <a:off x="720000" y="625175"/>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OBJECTIVE</a:t>
            </a:r>
            <a:endParaRPr sz="2400"/>
          </a:p>
        </p:txBody>
      </p:sp>
      <p:sp>
        <p:nvSpPr>
          <p:cNvPr id="1711" name="Google Shape;1711;p122"/>
          <p:cNvSpPr txBox="1">
            <a:spLocks noGrp="1"/>
          </p:cNvSpPr>
          <p:nvPr>
            <p:ph type="subTitle" idx="3"/>
          </p:nvPr>
        </p:nvSpPr>
        <p:spPr>
          <a:xfrm>
            <a:off x="1464300" y="1643225"/>
            <a:ext cx="6116100" cy="50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latin typeface="Arial"/>
                <a:ea typeface="Arial"/>
                <a:cs typeface="Arial"/>
                <a:sym typeface="Arial"/>
              </a:rPr>
              <a:t>To identify</a:t>
            </a:r>
            <a:r>
              <a:rPr lang="en">
                <a:latin typeface="Arial"/>
                <a:ea typeface="Arial"/>
                <a:cs typeface="Arial"/>
                <a:sym typeface="Arial"/>
              </a:rPr>
              <a:t> the pattern of most frequent crimes and their distribution across neighborhoods in Los Angeles to detect high-crime areas.</a:t>
            </a:r>
            <a:endParaRPr/>
          </a:p>
        </p:txBody>
      </p:sp>
      <p:sp>
        <p:nvSpPr>
          <p:cNvPr id="1712" name="Google Shape;1712;p122"/>
          <p:cNvSpPr txBox="1">
            <a:spLocks noGrp="1"/>
          </p:cNvSpPr>
          <p:nvPr>
            <p:ph type="title" idx="4"/>
          </p:nvPr>
        </p:nvSpPr>
        <p:spPr>
          <a:xfrm>
            <a:off x="720000" y="1585913"/>
            <a:ext cx="744300" cy="5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713" name="Google Shape;1713;p122"/>
          <p:cNvSpPr txBox="1">
            <a:spLocks noGrp="1"/>
          </p:cNvSpPr>
          <p:nvPr>
            <p:ph type="subTitle" idx="3"/>
          </p:nvPr>
        </p:nvSpPr>
        <p:spPr>
          <a:xfrm>
            <a:off x="2427900" y="2643350"/>
            <a:ext cx="5547600" cy="50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latin typeface="Arial"/>
                <a:ea typeface="Arial"/>
                <a:cs typeface="Arial"/>
                <a:sym typeface="Arial"/>
              </a:rPr>
              <a:t>To model a predictive model</a:t>
            </a:r>
            <a:r>
              <a:rPr lang="en">
                <a:latin typeface="Arial"/>
                <a:ea typeface="Arial"/>
                <a:cs typeface="Arial"/>
                <a:sym typeface="Arial"/>
              </a:rPr>
              <a:t> of vehicle theft crime occurrences, enabling a proactive approach for resource allocation </a:t>
            </a:r>
            <a:endParaRPr/>
          </a:p>
        </p:txBody>
      </p:sp>
      <p:sp>
        <p:nvSpPr>
          <p:cNvPr id="1714" name="Google Shape;1714;p122"/>
          <p:cNvSpPr txBox="1">
            <a:spLocks noGrp="1"/>
          </p:cNvSpPr>
          <p:nvPr>
            <p:ph type="title" idx="4"/>
          </p:nvPr>
        </p:nvSpPr>
        <p:spPr>
          <a:xfrm>
            <a:off x="1683600" y="2643338"/>
            <a:ext cx="744300" cy="5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715" name="Google Shape;1715;p122"/>
          <p:cNvSpPr txBox="1">
            <a:spLocks noGrp="1"/>
          </p:cNvSpPr>
          <p:nvPr>
            <p:ph type="subTitle" idx="3"/>
          </p:nvPr>
        </p:nvSpPr>
        <p:spPr>
          <a:xfrm>
            <a:off x="3298300" y="3720725"/>
            <a:ext cx="5547600" cy="50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latin typeface="Arial"/>
                <a:ea typeface="Arial"/>
                <a:cs typeface="Arial"/>
                <a:sym typeface="Arial"/>
              </a:rPr>
              <a:t>To evaluate</a:t>
            </a:r>
            <a:r>
              <a:rPr lang="en">
                <a:latin typeface="Arial"/>
                <a:ea typeface="Arial"/>
                <a:cs typeface="Arial"/>
                <a:sym typeface="Arial"/>
              </a:rPr>
              <a:t> potential for predictive modeling in forecasting vehicle theft based on historical patterns and influencing factors.</a:t>
            </a:r>
            <a:endParaRPr/>
          </a:p>
        </p:txBody>
      </p:sp>
      <p:sp>
        <p:nvSpPr>
          <p:cNvPr id="1716" name="Google Shape;1716;p122"/>
          <p:cNvSpPr txBox="1">
            <a:spLocks noGrp="1"/>
          </p:cNvSpPr>
          <p:nvPr>
            <p:ph type="title" idx="4"/>
          </p:nvPr>
        </p:nvSpPr>
        <p:spPr>
          <a:xfrm>
            <a:off x="2554000" y="3700763"/>
            <a:ext cx="744300" cy="5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1720"/>
        <p:cNvGrpSpPr/>
        <p:nvPr/>
      </p:nvGrpSpPr>
      <p:grpSpPr>
        <a:xfrm>
          <a:off x="0" y="0"/>
          <a:ext cx="0" cy="0"/>
          <a:chOff x="0" y="0"/>
          <a:chExt cx="0" cy="0"/>
        </a:xfrm>
      </p:grpSpPr>
      <p:sp>
        <p:nvSpPr>
          <p:cNvPr id="1721" name="Google Shape;1721;p123"/>
          <p:cNvSpPr txBox="1">
            <a:spLocks noGrp="1"/>
          </p:cNvSpPr>
          <p:nvPr>
            <p:ph type="title"/>
          </p:nvPr>
        </p:nvSpPr>
        <p:spPr>
          <a:xfrm>
            <a:off x="720000" y="449450"/>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PROJECT SCOPE</a:t>
            </a:r>
            <a:endParaRPr sz="2200"/>
          </a:p>
        </p:txBody>
      </p:sp>
      <p:sp>
        <p:nvSpPr>
          <p:cNvPr id="1722" name="Google Shape;1722;p123"/>
          <p:cNvSpPr txBox="1">
            <a:spLocks noGrp="1"/>
          </p:cNvSpPr>
          <p:nvPr>
            <p:ph type="subTitle" idx="3"/>
          </p:nvPr>
        </p:nvSpPr>
        <p:spPr>
          <a:xfrm>
            <a:off x="5021425" y="1694050"/>
            <a:ext cx="2957400" cy="3112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a:t>The project scope is  on leveraging </a:t>
            </a:r>
            <a:r>
              <a:rPr lang="en" b="1"/>
              <a:t>historical crime data</a:t>
            </a:r>
            <a:r>
              <a:rPr lang="en"/>
              <a:t> from the Los Angeles Police Department (LAPD) for the years 2020 to 2024 to </a:t>
            </a:r>
            <a:r>
              <a:rPr lang="en" b="1"/>
              <a:t>predict future crime patterns and trends.</a:t>
            </a:r>
            <a:r>
              <a:rPr lang="en"/>
              <a:t> </a:t>
            </a:r>
            <a:endParaRPr/>
          </a:p>
        </p:txBody>
      </p:sp>
      <p:sp>
        <p:nvSpPr>
          <p:cNvPr id="1723" name="Google Shape;1723;p123"/>
          <p:cNvSpPr txBox="1">
            <a:spLocks noGrp="1"/>
          </p:cNvSpPr>
          <p:nvPr>
            <p:ph type="subTitle" idx="13"/>
          </p:nvPr>
        </p:nvSpPr>
        <p:spPr>
          <a:xfrm>
            <a:off x="5021427" y="1254550"/>
            <a:ext cx="2144100" cy="4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Scope</a:t>
            </a:r>
            <a:endParaRPr/>
          </a:p>
        </p:txBody>
      </p:sp>
      <p:pic>
        <p:nvPicPr>
          <p:cNvPr id="1724" name="Google Shape;1724;p123"/>
          <p:cNvPicPr preferRelativeResize="0"/>
          <p:nvPr/>
        </p:nvPicPr>
        <p:blipFill rotWithShape="1">
          <a:blip r:embed="rId3">
            <a:alphaModFix/>
          </a:blip>
          <a:srcRect b="21303"/>
          <a:stretch/>
        </p:blipFill>
        <p:spPr>
          <a:xfrm>
            <a:off x="602125" y="997750"/>
            <a:ext cx="4001875" cy="3516275"/>
          </a:xfrm>
          <a:prstGeom prst="rect">
            <a:avLst/>
          </a:prstGeom>
          <a:noFill/>
          <a:ln>
            <a:noFill/>
          </a:ln>
        </p:spPr>
      </p:pic>
      <p:sp>
        <p:nvSpPr>
          <p:cNvPr id="1725" name="Google Shape;1725;p123"/>
          <p:cNvSpPr/>
          <p:nvPr/>
        </p:nvSpPr>
        <p:spPr>
          <a:xfrm>
            <a:off x="1835850" y="3157300"/>
            <a:ext cx="1037100" cy="867900"/>
          </a:xfrm>
          <a:prstGeom prst="ellipse">
            <a:avLst/>
          </a:prstGeom>
          <a:solidFill>
            <a:srgbClr val="000000">
              <a:alpha val="0"/>
            </a:srgbClr>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1729"/>
        <p:cNvGrpSpPr/>
        <p:nvPr/>
      </p:nvGrpSpPr>
      <p:grpSpPr>
        <a:xfrm>
          <a:off x="0" y="0"/>
          <a:ext cx="0" cy="0"/>
          <a:chOff x="0" y="0"/>
          <a:chExt cx="0" cy="0"/>
        </a:xfrm>
      </p:grpSpPr>
      <p:sp>
        <p:nvSpPr>
          <p:cNvPr id="1730" name="Google Shape;1730;p124"/>
          <p:cNvSpPr txBox="1"/>
          <p:nvPr/>
        </p:nvSpPr>
        <p:spPr>
          <a:xfrm>
            <a:off x="326188" y="474625"/>
            <a:ext cx="8712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Barlow"/>
                <a:ea typeface="Barlow"/>
                <a:cs typeface="Barlow"/>
                <a:sym typeface="Barlow"/>
              </a:rPr>
              <a:t>Data Exploration : Conclusion</a:t>
            </a:r>
            <a:endParaRPr/>
          </a:p>
        </p:txBody>
      </p:sp>
      <p:graphicFrame>
        <p:nvGraphicFramePr>
          <p:cNvPr id="1731" name="Google Shape;1731;p124"/>
          <p:cNvGraphicFramePr/>
          <p:nvPr/>
        </p:nvGraphicFramePr>
        <p:xfrm>
          <a:off x="640575" y="1174400"/>
          <a:ext cx="3000000" cy="3000000"/>
        </p:xfrm>
        <a:graphic>
          <a:graphicData uri="http://schemas.openxmlformats.org/drawingml/2006/table">
            <a:tbl>
              <a:tblPr>
                <a:noFill/>
                <a:tableStyleId>{BD392D3C-7E11-49D4-8045-ED41DAD81BDA}</a:tableStyleId>
              </a:tblPr>
              <a:tblGrid>
                <a:gridCol w="2139675">
                  <a:extLst>
                    <a:ext uri="{9D8B030D-6E8A-4147-A177-3AD203B41FA5}">
                      <a16:colId xmlns:a16="http://schemas.microsoft.com/office/drawing/2014/main" val="20000"/>
                    </a:ext>
                  </a:extLst>
                </a:gridCol>
                <a:gridCol w="5943850">
                  <a:extLst>
                    <a:ext uri="{9D8B030D-6E8A-4147-A177-3AD203B41FA5}">
                      <a16:colId xmlns:a16="http://schemas.microsoft.com/office/drawing/2014/main" val="20001"/>
                    </a:ext>
                  </a:extLst>
                </a:gridCol>
              </a:tblGrid>
              <a:tr h="514675">
                <a:tc>
                  <a:txBody>
                    <a:bodyPr/>
                    <a:lstStyle/>
                    <a:p>
                      <a:pPr marL="0" lvl="0" indent="0" algn="l" rtl="0">
                        <a:spcBef>
                          <a:spcPts val="0"/>
                        </a:spcBef>
                        <a:spcAft>
                          <a:spcPts val="0"/>
                        </a:spcAft>
                        <a:buNone/>
                      </a:pPr>
                      <a:endParaRPr sz="1100" b="1">
                        <a:solidFill>
                          <a:schemeClr val="dk1"/>
                        </a:solidFill>
                        <a:latin typeface="Playfair Display"/>
                        <a:ea typeface="Playfair Display"/>
                        <a:cs typeface="Playfair Display"/>
                        <a:sym typeface="Playfair Display"/>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6C6C6">
                        <a:alpha val="40000"/>
                      </a:srgbClr>
                    </a:solidFill>
                  </a:tcPr>
                </a:tc>
                <a:tc>
                  <a:txBody>
                    <a:bodyPr/>
                    <a:lstStyle/>
                    <a:p>
                      <a:pPr marL="0" lvl="0" indent="0" algn="l" rtl="0">
                        <a:spcBef>
                          <a:spcPts val="0"/>
                        </a:spcBef>
                        <a:spcAft>
                          <a:spcPts val="1600"/>
                        </a:spcAft>
                        <a:buNone/>
                      </a:pPr>
                      <a:endParaRPr sz="1000" b="1">
                        <a:solidFill>
                          <a:schemeClr val="dk1"/>
                        </a:solidFill>
                        <a:latin typeface="Barlow"/>
                        <a:ea typeface="Barlow"/>
                        <a:cs typeface="Barlow"/>
                        <a:sym typeface="Barlow"/>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601750">
                <a:tc>
                  <a:txBody>
                    <a:bodyPr/>
                    <a:lstStyle/>
                    <a:p>
                      <a:pPr marL="0" lvl="0" indent="0" algn="l" rtl="0">
                        <a:spcBef>
                          <a:spcPts val="0"/>
                        </a:spcBef>
                        <a:spcAft>
                          <a:spcPts val="0"/>
                        </a:spcAft>
                        <a:buNone/>
                      </a:pPr>
                      <a:endParaRPr sz="1100" b="1">
                        <a:solidFill>
                          <a:schemeClr val="dk1"/>
                        </a:solidFill>
                        <a:latin typeface="Playfair Display"/>
                        <a:ea typeface="Playfair Display"/>
                        <a:cs typeface="Playfair Display"/>
                        <a:sym typeface="Playfair Display"/>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6C6C6">
                        <a:alpha val="40000"/>
                      </a:srgbClr>
                    </a:solidFill>
                  </a:tcPr>
                </a:tc>
                <a:tc>
                  <a:txBody>
                    <a:bodyPr/>
                    <a:lstStyle/>
                    <a:p>
                      <a:pPr marL="457200" marR="0" lvl="0" indent="0" algn="l" rtl="0">
                        <a:lnSpc>
                          <a:spcPct val="100000"/>
                        </a:lnSpc>
                        <a:spcBef>
                          <a:spcPts val="0"/>
                        </a:spcBef>
                        <a:spcAft>
                          <a:spcPts val="1600"/>
                        </a:spcAft>
                        <a:buNone/>
                      </a:pPr>
                      <a:endParaRPr sz="1000">
                        <a:solidFill>
                          <a:schemeClr val="dk1"/>
                        </a:solidFill>
                        <a:latin typeface="Barlow"/>
                        <a:ea typeface="Barlow"/>
                        <a:cs typeface="Barlow"/>
                        <a:sym typeface="Barlow"/>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34875">
                <a:tc>
                  <a:txBody>
                    <a:bodyPr/>
                    <a:lstStyle/>
                    <a:p>
                      <a:pPr marL="0" lvl="0" indent="0" algn="l" rtl="0">
                        <a:spcBef>
                          <a:spcPts val="0"/>
                        </a:spcBef>
                        <a:spcAft>
                          <a:spcPts val="0"/>
                        </a:spcAft>
                        <a:buNone/>
                      </a:pPr>
                      <a:endParaRPr sz="1100" b="1">
                        <a:solidFill>
                          <a:schemeClr val="dk1"/>
                        </a:solidFill>
                        <a:latin typeface="Playfair Display"/>
                        <a:ea typeface="Playfair Display"/>
                        <a:cs typeface="Playfair Display"/>
                        <a:sym typeface="Playfair Display"/>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6C6C6">
                        <a:alpha val="40000"/>
                      </a:srgbClr>
                    </a:solidFill>
                  </a:tcPr>
                </a:tc>
                <a:tc>
                  <a:txBody>
                    <a:bodyPr/>
                    <a:lstStyle/>
                    <a:p>
                      <a:pPr marL="0" lvl="0" indent="0" algn="l" rtl="0">
                        <a:spcBef>
                          <a:spcPts val="0"/>
                        </a:spcBef>
                        <a:spcAft>
                          <a:spcPts val="1600"/>
                        </a:spcAft>
                        <a:buNone/>
                      </a:pPr>
                      <a:endParaRPr sz="1000" b="1">
                        <a:solidFill>
                          <a:schemeClr val="dk1"/>
                        </a:solidFill>
                        <a:latin typeface="Barlow"/>
                        <a:ea typeface="Barlow"/>
                        <a:cs typeface="Barlow"/>
                        <a:sym typeface="Barlow"/>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34875">
                <a:tc>
                  <a:txBody>
                    <a:bodyPr/>
                    <a:lstStyle/>
                    <a:p>
                      <a:pPr marL="0" lvl="0" indent="0" algn="l" rtl="0">
                        <a:spcBef>
                          <a:spcPts val="0"/>
                        </a:spcBef>
                        <a:spcAft>
                          <a:spcPts val="0"/>
                        </a:spcAft>
                        <a:buNone/>
                      </a:pPr>
                      <a:endParaRPr sz="1100" b="1">
                        <a:solidFill>
                          <a:schemeClr val="dk1"/>
                        </a:solidFill>
                        <a:latin typeface="Playfair Display"/>
                        <a:ea typeface="Playfair Display"/>
                        <a:cs typeface="Playfair Display"/>
                        <a:sym typeface="Playfair Display"/>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6C6C6">
                        <a:alpha val="40000"/>
                      </a:srgbClr>
                    </a:solidFill>
                  </a:tcPr>
                </a:tc>
                <a:tc>
                  <a:txBody>
                    <a:bodyPr/>
                    <a:lstStyle/>
                    <a:p>
                      <a:pPr marL="0" lvl="0" indent="0" algn="l" rtl="0">
                        <a:spcBef>
                          <a:spcPts val="0"/>
                        </a:spcBef>
                        <a:spcAft>
                          <a:spcPts val="1600"/>
                        </a:spcAft>
                        <a:buNone/>
                      </a:pPr>
                      <a:endParaRPr sz="1000" b="1">
                        <a:solidFill>
                          <a:schemeClr val="dk1"/>
                        </a:solidFill>
                        <a:latin typeface="Barlow"/>
                        <a:ea typeface="Barlow"/>
                        <a:cs typeface="Barlow"/>
                        <a:sym typeface="Barlow"/>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71"/>
          <p:cNvSpPr txBox="1">
            <a:spLocks noGrp="1"/>
          </p:cNvSpPr>
          <p:nvPr>
            <p:ph type="title"/>
          </p:nvPr>
        </p:nvSpPr>
        <p:spPr>
          <a:xfrm>
            <a:off x="348613" y="432750"/>
            <a:ext cx="3995400" cy="61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Data Pre-processing</a:t>
            </a:r>
            <a:endParaRPr sz="3000"/>
          </a:p>
        </p:txBody>
      </p:sp>
      <p:grpSp>
        <p:nvGrpSpPr>
          <p:cNvPr id="955" name="Google Shape;955;p71"/>
          <p:cNvGrpSpPr/>
          <p:nvPr/>
        </p:nvGrpSpPr>
        <p:grpSpPr>
          <a:xfrm>
            <a:off x="102988" y="1189989"/>
            <a:ext cx="2214600" cy="3217636"/>
            <a:chOff x="0" y="1189989"/>
            <a:chExt cx="2214600" cy="3217636"/>
          </a:xfrm>
        </p:grpSpPr>
        <p:sp>
          <p:nvSpPr>
            <p:cNvPr id="956" name="Google Shape;956;p71"/>
            <p:cNvSpPr/>
            <p:nvPr/>
          </p:nvSpPr>
          <p:spPr>
            <a:xfrm>
              <a:off x="0" y="1189989"/>
              <a:ext cx="2214600" cy="669000"/>
            </a:xfrm>
            <a:prstGeom prst="homePlate">
              <a:avLst>
                <a:gd name="adj" fmla="val 50000"/>
              </a:avLst>
            </a:prstGeom>
            <a:solidFill>
              <a:srgbClr val="801F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Data Collection</a:t>
              </a:r>
              <a:endParaRPr>
                <a:solidFill>
                  <a:srgbClr val="FFFFFF"/>
                </a:solidFill>
                <a:latin typeface="Roboto"/>
                <a:ea typeface="Roboto"/>
                <a:cs typeface="Roboto"/>
                <a:sym typeface="Roboto"/>
              </a:endParaRPr>
            </a:p>
          </p:txBody>
        </p:sp>
        <p:sp>
          <p:nvSpPr>
            <p:cNvPr id="957" name="Google Shape;957;p71"/>
            <p:cNvSpPr txBox="1"/>
            <p:nvPr/>
          </p:nvSpPr>
          <p:spPr>
            <a:xfrm>
              <a:off x="2950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LAPD crime dataset (2020-present) retrieved for analysis.</a:t>
              </a:r>
              <a:endParaRPr sz="1100">
                <a:latin typeface="Roboto"/>
                <a:ea typeface="Roboto"/>
                <a:cs typeface="Roboto"/>
                <a:sym typeface="Roboto"/>
              </a:endParaRPr>
            </a:p>
          </p:txBody>
        </p:sp>
      </p:grpSp>
      <p:grpSp>
        <p:nvGrpSpPr>
          <p:cNvPr id="958" name="Google Shape;958;p71"/>
          <p:cNvGrpSpPr/>
          <p:nvPr/>
        </p:nvGrpSpPr>
        <p:grpSpPr>
          <a:xfrm>
            <a:off x="1941313" y="1189775"/>
            <a:ext cx="2064000" cy="3073850"/>
            <a:chOff x="1838325" y="1189775"/>
            <a:chExt cx="2064000" cy="3073850"/>
          </a:xfrm>
        </p:grpSpPr>
        <p:sp>
          <p:nvSpPr>
            <p:cNvPr id="959" name="Google Shape;959;p71"/>
            <p:cNvSpPr/>
            <p:nvPr/>
          </p:nvSpPr>
          <p:spPr>
            <a:xfrm>
              <a:off x="1838325" y="1189775"/>
              <a:ext cx="2064000" cy="669000"/>
            </a:xfrm>
            <a:prstGeom prst="chevron">
              <a:avLst>
                <a:gd name="adj" fmla="val 50000"/>
              </a:avLst>
            </a:prstGeom>
            <a:solidFill>
              <a:srgbClr val="A7291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Data Selection</a:t>
              </a:r>
              <a:endParaRPr>
                <a:solidFill>
                  <a:srgbClr val="FFFFFF"/>
                </a:solidFill>
                <a:latin typeface="Roboto"/>
                <a:ea typeface="Roboto"/>
                <a:cs typeface="Roboto"/>
                <a:sym typeface="Roboto"/>
              </a:endParaRPr>
            </a:p>
          </p:txBody>
        </p:sp>
        <p:sp>
          <p:nvSpPr>
            <p:cNvPr id="960" name="Google Shape;960;p71"/>
            <p:cNvSpPr txBox="1"/>
            <p:nvPr/>
          </p:nvSpPr>
          <p:spPr>
            <a:xfrm>
              <a:off x="2028950" y="1913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a:latin typeface="Roboto"/>
                  <a:ea typeface="Roboto"/>
                  <a:cs typeface="Roboto"/>
                  <a:sym typeface="Roboto"/>
                </a:rPr>
                <a:t>Focused on key columns: Crime type, date/time, location, and victim details.</a:t>
              </a:r>
              <a:endParaRPr sz="1100">
                <a:latin typeface="Roboto"/>
                <a:ea typeface="Roboto"/>
                <a:cs typeface="Roboto"/>
                <a:sym typeface="Roboto"/>
              </a:endParaRPr>
            </a:p>
            <a:p>
              <a:pPr marL="0" lvl="0" indent="0" algn="l" rtl="0">
                <a:lnSpc>
                  <a:spcPct val="115000"/>
                </a:lnSpc>
                <a:spcBef>
                  <a:spcPts val="1200"/>
                </a:spcBef>
                <a:spcAft>
                  <a:spcPts val="0"/>
                </a:spcAft>
                <a:buNone/>
              </a:pPr>
              <a:endParaRPr sz="1100">
                <a:latin typeface="Roboto"/>
                <a:ea typeface="Roboto"/>
                <a:cs typeface="Roboto"/>
                <a:sym typeface="Roboto"/>
              </a:endParaRPr>
            </a:p>
          </p:txBody>
        </p:sp>
      </p:grpSp>
      <p:grpSp>
        <p:nvGrpSpPr>
          <p:cNvPr id="961" name="Google Shape;961;p71"/>
          <p:cNvGrpSpPr/>
          <p:nvPr/>
        </p:nvGrpSpPr>
        <p:grpSpPr>
          <a:xfrm>
            <a:off x="3619737" y="1189775"/>
            <a:ext cx="2064000" cy="3217850"/>
            <a:chOff x="3516750" y="1189775"/>
            <a:chExt cx="2064000" cy="3217850"/>
          </a:xfrm>
        </p:grpSpPr>
        <p:sp>
          <p:nvSpPr>
            <p:cNvPr id="962" name="Google Shape;962;p71"/>
            <p:cNvSpPr/>
            <p:nvPr/>
          </p:nvSpPr>
          <p:spPr>
            <a:xfrm>
              <a:off x="3516750" y="1189775"/>
              <a:ext cx="2064000" cy="669000"/>
            </a:xfrm>
            <a:prstGeom prst="chevron">
              <a:avLst>
                <a:gd name="adj" fmla="val 50000"/>
              </a:avLst>
            </a:prstGeom>
            <a:solidFill>
              <a:srgbClr val="B02B2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Data Formatting</a:t>
              </a:r>
              <a:endParaRPr>
                <a:solidFill>
                  <a:srgbClr val="FFFFFF"/>
                </a:solidFill>
                <a:latin typeface="Roboto"/>
                <a:ea typeface="Roboto"/>
                <a:cs typeface="Roboto"/>
                <a:sym typeface="Roboto"/>
              </a:endParaRPr>
            </a:p>
          </p:txBody>
        </p:sp>
        <p:sp>
          <p:nvSpPr>
            <p:cNvPr id="963" name="Google Shape;963;p71"/>
            <p:cNvSpPr txBox="1"/>
            <p:nvPr/>
          </p:nvSpPr>
          <p:spPr>
            <a:xfrm>
              <a:off x="37394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 Standardized date and time formats.</a:t>
              </a:r>
              <a:endParaRPr sz="1100">
                <a:latin typeface="Roboto"/>
                <a:ea typeface="Roboto"/>
                <a:cs typeface="Roboto"/>
                <a:sym typeface="Roboto"/>
              </a:endParaRPr>
            </a:p>
            <a:p>
              <a:pPr marL="0" lvl="0" indent="0" algn="l" rtl="0">
                <a:lnSpc>
                  <a:spcPct val="115000"/>
                </a:lnSpc>
                <a:spcBef>
                  <a:spcPts val="0"/>
                </a:spcBef>
                <a:spcAft>
                  <a:spcPts val="0"/>
                </a:spcAft>
                <a:buNone/>
              </a:pPr>
              <a:r>
                <a:rPr lang="en" sz="1100">
                  <a:latin typeface="Roboto"/>
                  <a:ea typeface="Roboto"/>
                  <a:cs typeface="Roboto"/>
                  <a:sym typeface="Roboto"/>
                </a:rPr>
                <a:t>- Derived time-of-day and date components.</a:t>
              </a:r>
              <a:endParaRPr sz="1100">
                <a:latin typeface="Roboto"/>
                <a:ea typeface="Roboto"/>
                <a:cs typeface="Roboto"/>
                <a:sym typeface="Roboto"/>
              </a:endParaRPr>
            </a:p>
          </p:txBody>
        </p:sp>
      </p:grpSp>
      <p:grpSp>
        <p:nvGrpSpPr>
          <p:cNvPr id="964" name="Google Shape;964;p71"/>
          <p:cNvGrpSpPr/>
          <p:nvPr/>
        </p:nvGrpSpPr>
        <p:grpSpPr>
          <a:xfrm>
            <a:off x="6977012" y="1189775"/>
            <a:ext cx="2064000" cy="3217850"/>
            <a:chOff x="6874025" y="1189775"/>
            <a:chExt cx="2064000" cy="3217850"/>
          </a:xfrm>
        </p:grpSpPr>
        <p:sp>
          <p:nvSpPr>
            <p:cNvPr id="965" name="Google Shape;965;p71"/>
            <p:cNvSpPr/>
            <p:nvPr/>
          </p:nvSpPr>
          <p:spPr>
            <a:xfrm>
              <a:off x="6874025" y="1189775"/>
              <a:ext cx="2064000" cy="669000"/>
            </a:xfrm>
            <a:prstGeom prst="chevron">
              <a:avLst>
                <a:gd name="adj" fmla="val 50000"/>
              </a:avLst>
            </a:prstGeom>
            <a:solidFill>
              <a:srgbClr val="D837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Construct Data</a:t>
              </a:r>
              <a:endParaRPr>
                <a:solidFill>
                  <a:srgbClr val="FFFFFF"/>
                </a:solidFill>
                <a:latin typeface="Roboto"/>
                <a:ea typeface="Roboto"/>
                <a:cs typeface="Roboto"/>
                <a:sym typeface="Roboto"/>
              </a:endParaRPr>
            </a:p>
          </p:txBody>
        </p:sp>
        <p:sp>
          <p:nvSpPr>
            <p:cNvPr id="966" name="Google Shape;966;p71"/>
            <p:cNvSpPr txBox="1"/>
            <p:nvPr/>
          </p:nvSpPr>
          <p:spPr>
            <a:xfrm>
              <a:off x="71838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Created new features like time periods (e.g., morning, evening) and crime categories.</a:t>
              </a:r>
              <a:endParaRPr sz="1100">
                <a:latin typeface="Roboto"/>
                <a:ea typeface="Roboto"/>
                <a:cs typeface="Roboto"/>
                <a:sym typeface="Roboto"/>
              </a:endParaRPr>
            </a:p>
          </p:txBody>
        </p:sp>
      </p:grpSp>
      <p:grpSp>
        <p:nvGrpSpPr>
          <p:cNvPr id="967" name="Google Shape;967;p71"/>
          <p:cNvGrpSpPr/>
          <p:nvPr/>
        </p:nvGrpSpPr>
        <p:grpSpPr>
          <a:xfrm>
            <a:off x="5298338" y="1189775"/>
            <a:ext cx="2064000" cy="3217850"/>
            <a:chOff x="5195350" y="1189775"/>
            <a:chExt cx="2064000" cy="3217850"/>
          </a:xfrm>
        </p:grpSpPr>
        <p:sp>
          <p:nvSpPr>
            <p:cNvPr id="968" name="Google Shape;968;p71"/>
            <p:cNvSpPr/>
            <p:nvPr/>
          </p:nvSpPr>
          <p:spPr>
            <a:xfrm>
              <a:off x="5195350" y="1189775"/>
              <a:ext cx="2064000" cy="669000"/>
            </a:xfrm>
            <a:prstGeom prst="chevron">
              <a:avLst>
                <a:gd name="adj" fmla="val 50000"/>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Clean Data</a:t>
              </a:r>
              <a:endParaRPr>
                <a:solidFill>
                  <a:srgbClr val="FFFFFF"/>
                </a:solidFill>
                <a:latin typeface="Roboto"/>
                <a:ea typeface="Roboto"/>
                <a:cs typeface="Roboto"/>
                <a:sym typeface="Roboto"/>
              </a:endParaRPr>
            </a:p>
          </p:txBody>
        </p:sp>
        <p:sp>
          <p:nvSpPr>
            <p:cNvPr id="969" name="Google Shape;969;p71"/>
            <p:cNvSpPr txBox="1"/>
            <p:nvPr/>
          </p:nvSpPr>
          <p:spPr>
            <a:xfrm>
              <a:off x="5461650" y="2057125"/>
              <a:ext cx="16245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 Addressed missing values (e.g., premises descriptions).</a:t>
              </a:r>
              <a:endParaRPr sz="1100">
                <a:latin typeface="Roboto"/>
                <a:ea typeface="Roboto"/>
                <a:cs typeface="Roboto"/>
                <a:sym typeface="Roboto"/>
              </a:endParaRPr>
            </a:p>
            <a:p>
              <a:pPr marL="0" lvl="0" indent="0" algn="l" rtl="0">
                <a:lnSpc>
                  <a:spcPct val="115000"/>
                </a:lnSpc>
                <a:spcBef>
                  <a:spcPts val="0"/>
                </a:spcBef>
                <a:spcAft>
                  <a:spcPts val="0"/>
                </a:spcAft>
                <a:buNone/>
              </a:pPr>
              <a:r>
                <a:rPr lang="en" sz="1100">
                  <a:latin typeface="Roboto"/>
                  <a:ea typeface="Roboto"/>
                  <a:cs typeface="Roboto"/>
                  <a:sym typeface="Roboto"/>
                </a:rPr>
                <a:t>- Removed outliers using IQR.</a:t>
              </a:r>
              <a:endParaRPr sz="1100">
                <a:latin typeface="Roboto"/>
                <a:ea typeface="Roboto"/>
                <a:cs typeface="Roboto"/>
                <a:sym typeface="Roboto"/>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1735"/>
        <p:cNvGrpSpPr/>
        <p:nvPr/>
      </p:nvGrpSpPr>
      <p:grpSpPr>
        <a:xfrm>
          <a:off x="0" y="0"/>
          <a:ext cx="0" cy="0"/>
          <a:chOff x="0" y="0"/>
          <a:chExt cx="0" cy="0"/>
        </a:xfrm>
      </p:grpSpPr>
      <p:sp>
        <p:nvSpPr>
          <p:cNvPr id="1736" name="Google Shape;1736;p125"/>
          <p:cNvSpPr txBox="1"/>
          <p:nvPr/>
        </p:nvSpPr>
        <p:spPr>
          <a:xfrm>
            <a:off x="326200" y="347350"/>
            <a:ext cx="6606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Barlow"/>
                <a:ea typeface="Barlow"/>
                <a:cs typeface="Barlow"/>
                <a:sym typeface="Barlow"/>
              </a:rPr>
              <a:t>Initial Data Exploration : Time of Crime Occurrence</a:t>
            </a:r>
            <a:endParaRPr/>
          </a:p>
        </p:txBody>
      </p:sp>
      <p:sp>
        <p:nvSpPr>
          <p:cNvPr id="1737" name="Google Shape;1737;p125"/>
          <p:cNvSpPr/>
          <p:nvPr/>
        </p:nvSpPr>
        <p:spPr>
          <a:xfrm>
            <a:off x="5328500" y="975625"/>
            <a:ext cx="2108100" cy="26715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Barlow"/>
                <a:ea typeface="Barlow"/>
                <a:cs typeface="Barlow"/>
                <a:sym typeface="Barlow"/>
              </a:rPr>
              <a:t>Data Insights </a:t>
            </a:r>
            <a:r>
              <a:rPr lang="en" b="1">
                <a:latin typeface="Barlow"/>
                <a:ea typeface="Barlow"/>
                <a:cs typeface="Barlow"/>
                <a:sym typeface="Barlow"/>
              </a:rPr>
              <a:t>:</a:t>
            </a:r>
            <a:endParaRPr b="1">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 Date format is incorrect and should be cleaned and reformatted</a:t>
            </a:r>
            <a:endParaRPr>
              <a:solidFill>
                <a:schemeClr val="dk1"/>
              </a:solidFill>
              <a:latin typeface="Barlow"/>
              <a:ea typeface="Barlow"/>
              <a:cs typeface="Barlow"/>
              <a:sym typeface="Barlow"/>
            </a:endParaRPr>
          </a:p>
        </p:txBody>
      </p:sp>
      <p:pic>
        <p:nvPicPr>
          <p:cNvPr id="1738" name="Google Shape;1738;p125"/>
          <p:cNvPicPr preferRelativeResize="0"/>
          <p:nvPr/>
        </p:nvPicPr>
        <p:blipFill>
          <a:blip r:embed="rId3">
            <a:alphaModFix/>
          </a:blip>
          <a:stretch>
            <a:fillRect/>
          </a:stretch>
        </p:blipFill>
        <p:spPr>
          <a:xfrm>
            <a:off x="2598125" y="878750"/>
            <a:ext cx="1828803" cy="3959949"/>
          </a:xfrm>
          <a:prstGeom prst="rect">
            <a:avLst/>
          </a:prstGeom>
          <a:noFill/>
          <a:ln>
            <a:noFill/>
          </a:ln>
        </p:spPr>
      </p:pic>
      <p:sp>
        <p:nvSpPr>
          <p:cNvPr id="1739" name="Google Shape;1739;p125"/>
          <p:cNvSpPr/>
          <p:nvPr/>
        </p:nvSpPr>
        <p:spPr>
          <a:xfrm>
            <a:off x="4044125" y="878750"/>
            <a:ext cx="382800" cy="3799200"/>
          </a:xfrm>
          <a:prstGeom prst="rect">
            <a:avLst/>
          </a:prstGeom>
          <a:solidFill>
            <a:srgbClr val="000000">
              <a:alpha val="0"/>
            </a:srgbClr>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1743"/>
        <p:cNvGrpSpPr/>
        <p:nvPr/>
      </p:nvGrpSpPr>
      <p:grpSpPr>
        <a:xfrm>
          <a:off x="0" y="0"/>
          <a:ext cx="0" cy="0"/>
          <a:chOff x="0" y="0"/>
          <a:chExt cx="0" cy="0"/>
        </a:xfrm>
      </p:grpSpPr>
      <p:sp>
        <p:nvSpPr>
          <p:cNvPr id="1744" name="Google Shape;1744;p126"/>
          <p:cNvSpPr txBox="1"/>
          <p:nvPr/>
        </p:nvSpPr>
        <p:spPr>
          <a:xfrm>
            <a:off x="326200" y="417050"/>
            <a:ext cx="6606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Barlow"/>
                <a:ea typeface="Barlow"/>
                <a:cs typeface="Barlow"/>
                <a:sym typeface="Barlow"/>
              </a:rPr>
              <a:t>Initial Data Exploration : Crime Count by Gender </a:t>
            </a:r>
            <a:endParaRPr/>
          </a:p>
        </p:txBody>
      </p:sp>
      <p:sp>
        <p:nvSpPr>
          <p:cNvPr id="1745" name="Google Shape;1745;p126"/>
          <p:cNvSpPr/>
          <p:nvPr/>
        </p:nvSpPr>
        <p:spPr>
          <a:xfrm>
            <a:off x="5661475" y="1236000"/>
            <a:ext cx="2108100" cy="26715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Barlow"/>
                <a:ea typeface="Barlow"/>
                <a:cs typeface="Barlow"/>
                <a:sym typeface="Barlow"/>
              </a:rPr>
              <a:t>Data Insights </a:t>
            </a:r>
            <a:r>
              <a:rPr lang="en" b="1">
                <a:latin typeface="Barlow"/>
                <a:ea typeface="Barlow"/>
                <a:cs typeface="Barlow"/>
                <a:sym typeface="Barlow"/>
              </a:rPr>
              <a:t>:</a:t>
            </a:r>
            <a:endParaRPr b="1">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Males: 47.0 %</a:t>
            </a: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Females: 41.6 %</a:t>
            </a: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Others: 11.4 %</a:t>
            </a: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H: 0 %</a:t>
            </a:r>
            <a:endParaRPr>
              <a:solidFill>
                <a:schemeClr val="dk1"/>
              </a:solidFill>
              <a:latin typeface="Barlow"/>
              <a:ea typeface="Barlow"/>
              <a:cs typeface="Barlow"/>
              <a:sym typeface="Barlow"/>
            </a:endParaRPr>
          </a:p>
        </p:txBody>
      </p:sp>
      <p:pic>
        <p:nvPicPr>
          <p:cNvPr id="1746" name="Google Shape;1746;p126"/>
          <p:cNvPicPr preferRelativeResize="0"/>
          <p:nvPr/>
        </p:nvPicPr>
        <p:blipFill rotWithShape="1">
          <a:blip r:embed="rId3">
            <a:alphaModFix/>
          </a:blip>
          <a:srcRect l="1452" t="1997" r="2981" b="5521"/>
          <a:stretch/>
        </p:blipFill>
        <p:spPr>
          <a:xfrm>
            <a:off x="688550" y="878750"/>
            <a:ext cx="3883450" cy="37506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750"/>
        <p:cNvGrpSpPr/>
        <p:nvPr/>
      </p:nvGrpSpPr>
      <p:grpSpPr>
        <a:xfrm>
          <a:off x="0" y="0"/>
          <a:ext cx="0" cy="0"/>
          <a:chOff x="0" y="0"/>
          <a:chExt cx="0" cy="0"/>
        </a:xfrm>
      </p:grpSpPr>
      <p:sp>
        <p:nvSpPr>
          <p:cNvPr id="1751" name="Google Shape;1751;p127"/>
          <p:cNvSpPr txBox="1"/>
          <p:nvPr/>
        </p:nvSpPr>
        <p:spPr>
          <a:xfrm>
            <a:off x="377925" y="379500"/>
            <a:ext cx="2609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Barlow"/>
                <a:ea typeface="Barlow"/>
                <a:cs typeface="Barlow"/>
                <a:sym typeface="Barlow"/>
              </a:rPr>
              <a:t>Verify Data Quality</a:t>
            </a:r>
            <a:endParaRPr/>
          </a:p>
        </p:txBody>
      </p:sp>
      <p:graphicFrame>
        <p:nvGraphicFramePr>
          <p:cNvPr id="1752" name="Google Shape;1752;p127"/>
          <p:cNvGraphicFramePr/>
          <p:nvPr/>
        </p:nvGraphicFramePr>
        <p:xfrm>
          <a:off x="414838" y="932575"/>
          <a:ext cx="3000000" cy="3000000"/>
        </p:xfrm>
        <a:graphic>
          <a:graphicData uri="http://schemas.openxmlformats.org/drawingml/2006/table">
            <a:tbl>
              <a:tblPr>
                <a:noFill/>
                <a:tableStyleId>{BD392D3C-7E11-49D4-8045-ED41DAD81BDA}</a:tableStyleId>
              </a:tblPr>
              <a:tblGrid>
                <a:gridCol w="2139675">
                  <a:extLst>
                    <a:ext uri="{9D8B030D-6E8A-4147-A177-3AD203B41FA5}">
                      <a16:colId xmlns:a16="http://schemas.microsoft.com/office/drawing/2014/main" val="20000"/>
                    </a:ext>
                  </a:extLst>
                </a:gridCol>
                <a:gridCol w="5943850">
                  <a:extLst>
                    <a:ext uri="{9D8B030D-6E8A-4147-A177-3AD203B41FA5}">
                      <a16:colId xmlns:a16="http://schemas.microsoft.com/office/drawing/2014/main" val="20001"/>
                    </a:ext>
                  </a:extLst>
                </a:gridCol>
              </a:tblGrid>
              <a:tr h="457075">
                <a:tc>
                  <a:txBody>
                    <a:bodyPr/>
                    <a:lstStyle/>
                    <a:p>
                      <a:pPr marL="0" lvl="0" indent="0" algn="l" rtl="0">
                        <a:spcBef>
                          <a:spcPts val="0"/>
                        </a:spcBef>
                        <a:spcAft>
                          <a:spcPts val="0"/>
                        </a:spcAft>
                        <a:buNone/>
                      </a:pPr>
                      <a:r>
                        <a:rPr lang="en" sz="1100" b="1">
                          <a:solidFill>
                            <a:schemeClr val="dk1"/>
                          </a:solidFill>
                          <a:latin typeface="Playfair Display"/>
                          <a:ea typeface="Playfair Display"/>
                          <a:cs typeface="Playfair Display"/>
                          <a:sym typeface="Playfair Display"/>
                        </a:rPr>
                        <a:t>Completeness</a:t>
                      </a:r>
                      <a:endParaRPr sz="1100" b="1">
                        <a:solidFill>
                          <a:schemeClr val="dk1"/>
                        </a:solidFill>
                        <a:latin typeface="Playfair Display"/>
                        <a:ea typeface="Playfair Display"/>
                        <a:cs typeface="Playfair Display"/>
                        <a:sym typeface="Playfair Display"/>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6C6C6">
                        <a:alpha val="40000"/>
                      </a:srgbClr>
                    </a:solidFill>
                  </a:tcPr>
                </a:tc>
                <a:tc>
                  <a:txBody>
                    <a:bodyPr/>
                    <a:lstStyle/>
                    <a:p>
                      <a:pPr marL="0" lvl="0" indent="0" algn="l" rtl="0">
                        <a:spcBef>
                          <a:spcPts val="0"/>
                        </a:spcBef>
                        <a:spcAft>
                          <a:spcPts val="1600"/>
                        </a:spcAft>
                        <a:buNone/>
                      </a:pPr>
                      <a:r>
                        <a:rPr lang="en" sz="1000">
                          <a:solidFill>
                            <a:schemeClr val="dk1"/>
                          </a:solidFill>
                          <a:latin typeface="Barlow"/>
                          <a:ea typeface="Barlow"/>
                          <a:cs typeface="Barlow"/>
                          <a:sym typeface="Barlow"/>
                        </a:rPr>
                        <a:t>Some </a:t>
                      </a:r>
                      <a:r>
                        <a:rPr lang="en" sz="1000" b="1">
                          <a:solidFill>
                            <a:schemeClr val="dk1"/>
                          </a:solidFill>
                          <a:latin typeface="Barlow"/>
                          <a:ea typeface="Barlow"/>
                          <a:cs typeface="Barlow"/>
                          <a:sym typeface="Barlow"/>
                        </a:rPr>
                        <a:t>missing values detected on victim Sex and Age</a:t>
                      </a:r>
                      <a:endParaRPr sz="1000" b="1">
                        <a:solidFill>
                          <a:schemeClr val="dk1"/>
                        </a:solidFill>
                        <a:latin typeface="Barlow"/>
                        <a:ea typeface="Barlow"/>
                        <a:cs typeface="Barlow"/>
                        <a:sym typeface="Barlow"/>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601750">
                <a:tc>
                  <a:txBody>
                    <a:bodyPr/>
                    <a:lstStyle/>
                    <a:p>
                      <a:pPr marL="0" lvl="0" indent="0" algn="l" rtl="0">
                        <a:spcBef>
                          <a:spcPts val="0"/>
                        </a:spcBef>
                        <a:spcAft>
                          <a:spcPts val="0"/>
                        </a:spcAft>
                        <a:buNone/>
                      </a:pPr>
                      <a:r>
                        <a:rPr lang="en" sz="1100" b="1">
                          <a:solidFill>
                            <a:schemeClr val="dk1"/>
                          </a:solidFill>
                          <a:latin typeface="Playfair Display"/>
                          <a:ea typeface="Playfair Display"/>
                          <a:cs typeface="Playfair Display"/>
                          <a:sym typeface="Playfair Display"/>
                        </a:rPr>
                        <a:t>Consistency and Timeliness</a:t>
                      </a:r>
                      <a:endParaRPr sz="1100" b="1">
                        <a:solidFill>
                          <a:schemeClr val="dk1"/>
                        </a:solidFill>
                        <a:latin typeface="Playfair Display"/>
                        <a:ea typeface="Playfair Display"/>
                        <a:cs typeface="Playfair Display"/>
                        <a:sym typeface="Playfair Display"/>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6C6C6">
                        <a:alpha val="40000"/>
                      </a:srgbClr>
                    </a:solidFill>
                  </a:tcPr>
                </a:tc>
                <a:tc>
                  <a:txBody>
                    <a:bodyPr/>
                    <a:lstStyle/>
                    <a:p>
                      <a:pPr marL="457200" marR="0" lvl="0" indent="-292100" algn="l" rtl="0">
                        <a:lnSpc>
                          <a:spcPct val="100000"/>
                        </a:lnSpc>
                        <a:spcBef>
                          <a:spcPts val="0"/>
                        </a:spcBef>
                        <a:spcAft>
                          <a:spcPts val="0"/>
                        </a:spcAft>
                        <a:buClr>
                          <a:schemeClr val="dk1"/>
                        </a:buClr>
                        <a:buSzPts val="1000"/>
                        <a:buFont typeface="Barlow"/>
                        <a:buChar char="-"/>
                      </a:pPr>
                      <a:r>
                        <a:rPr lang="en" sz="1000" b="1">
                          <a:solidFill>
                            <a:schemeClr val="dk1"/>
                          </a:solidFill>
                          <a:latin typeface="Barlow"/>
                          <a:ea typeface="Barlow"/>
                          <a:cs typeface="Barlow"/>
                          <a:sym typeface="Barlow"/>
                        </a:rPr>
                        <a:t>Invalid Date Format : </a:t>
                      </a:r>
                      <a:r>
                        <a:rPr lang="en" sz="1000">
                          <a:solidFill>
                            <a:schemeClr val="dk1"/>
                          </a:solidFill>
                          <a:latin typeface="Barlow"/>
                          <a:ea typeface="Barlow"/>
                          <a:cs typeface="Barlow"/>
                          <a:sym typeface="Barlow"/>
                        </a:rPr>
                        <a:t>Data  is not correctly formatted as it also input the time on the date column. </a:t>
                      </a:r>
                      <a:endParaRPr sz="1000">
                        <a:solidFill>
                          <a:schemeClr val="dk1"/>
                        </a:solidFill>
                        <a:latin typeface="Barlow"/>
                        <a:ea typeface="Barlow"/>
                        <a:cs typeface="Barlow"/>
                        <a:sym typeface="Barlow"/>
                      </a:endParaRPr>
                    </a:p>
                    <a:p>
                      <a:pPr marL="457200" marR="0" lvl="0" indent="-292100" algn="l" rtl="0">
                        <a:lnSpc>
                          <a:spcPct val="100000"/>
                        </a:lnSpc>
                        <a:spcBef>
                          <a:spcPts val="0"/>
                        </a:spcBef>
                        <a:spcAft>
                          <a:spcPts val="0"/>
                        </a:spcAft>
                        <a:buClr>
                          <a:schemeClr val="dk1"/>
                        </a:buClr>
                        <a:buSzPts val="1000"/>
                        <a:buFont typeface="Barlow"/>
                        <a:buChar char="-"/>
                      </a:pPr>
                      <a:r>
                        <a:rPr lang="en" sz="1000" b="1">
                          <a:solidFill>
                            <a:schemeClr val="dk1"/>
                          </a:solidFill>
                          <a:latin typeface="Barlow"/>
                          <a:ea typeface="Barlow"/>
                          <a:cs typeface="Barlow"/>
                          <a:sym typeface="Barlow"/>
                        </a:rPr>
                        <a:t>Invalid Time Format </a:t>
                      </a:r>
                      <a:r>
                        <a:rPr lang="en" sz="1000">
                          <a:solidFill>
                            <a:schemeClr val="dk1"/>
                          </a:solidFill>
                          <a:latin typeface="Barlow"/>
                          <a:ea typeface="Barlow"/>
                          <a:cs typeface="Barlow"/>
                          <a:sym typeface="Barlow"/>
                        </a:rPr>
                        <a:t>This could be corrected by Splitting the column of</a:t>
                      </a:r>
                      <a:r>
                        <a:rPr lang="en" sz="1000" b="1">
                          <a:solidFill>
                            <a:schemeClr val="dk1"/>
                          </a:solidFill>
                          <a:latin typeface="Barlow"/>
                          <a:ea typeface="Barlow"/>
                          <a:cs typeface="Barlow"/>
                          <a:sym typeface="Barlow"/>
                        </a:rPr>
                        <a:t> date and time.</a:t>
                      </a:r>
                      <a:endParaRPr sz="1000" b="1">
                        <a:solidFill>
                          <a:schemeClr val="dk1"/>
                        </a:solidFill>
                        <a:latin typeface="Barlow"/>
                        <a:ea typeface="Barlow"/>
                        <a:cs typeface="Barlow"/>
                        <a:sym typeface="Barlow"/>
                      </a:endParaRPr>
                    </a:p>
                    <a:p>
                      <a:pPr marL="457200" marR="0" lvl="0" indent="-292100" algn="l" rtl="0">
                        <a:lnSpc>
                          <a:spcPct val="100000"/>
                        </a:lnSpc>
                        <a:spcBef>
                          <a:spcPts val="0"/>
                        </a:spcBef>
                        <a:spcAft>
                          <a:spcPts val="0"/>
                        </a:spcAft>
                        <a:buClr>
                          <a:schemeClr val="dk1"/>
                        </a:buClr>
                        <a:buSzPts val="1000"/>
                        <a:buFont typeface="Barlow"/>
                        <a:buChar char="-"/>
                      </a:pPr>
                      <a:r>
                        <a:rPr lang="en" sz="1000">
                          <a:solidFill>
                            <a:schemeClr val="dk1"/>
                          </a:solidFill>
                          <a:latin typeface="Barlow"/>
                          <a:ea typeface="Barlow"/>
                          <a:cs typeface="Barlow"/>
                          <a:sym typeface="Barlow"/>
                        </a:rPr>
                        <a:t>Time and date can be further splitted as (Day of month, Hour of day ).</a:t>
                      </a:r>
                      <a:endParaRPr sz="1000">
                        <a:solidFill>
                          <a:schemeClr val="dk1"/>
                        </a:solidFill>
                        <a:latin typeface="Barlow"/>
                        <a:ea typeface="Barlow"/>
                        <a:cs typeface="Barlow"/>
                        <a:sym typeface="Barlow"/>
                      </a:endParaRPr>
                    </a:p>
                    <a:p>
                      <a:pPr marL="457200" marR="0" lvl="0" indent="-292100" algn="l" rtl="0">
                        <a:lnSpc>
                          <a:spcPct val="100000"/>
                        </a:lnSpc>
                        <a:spcBef>
                          <a:spcPts val="0"/>
                        </a:spcBef>
                        <a:spcAft>
                          <a:spcPts val="0"/>
                        </a:spcAft>
                        <a:buClr>
                          <a:schemeClr val="dk1"/>
                        </a:buClr>
                        <a:buSzPts val="1000"/>
                        <a:buFont typeface="Barlow"/>
                        <a:buChar char="-"/>
                      </a:pPr>
                      <a:r>
                        <a:rPr lang="en" sz="1000">
                          <a:solidFill>
                            <a:schemeClr val="dk1"/>
                          </a:solidFill>
                          <a:latin typeface="Barlow"/>
                          <a:ea typeface="Barlow"/>
                          <a:cs typeface="Barlow"/>
                          <a:sym typeface="Barlow"/>
                        </a:rPr>
                        <a:t>Certain crime type can be </a:t>
                      </a:r>
                      <a:r>
                        <a:rPr lang="en" sz="1000" b="1">
                          <a:solidFill>
                            <a:schemeClr val="dk1"/>
                          </a:solidFill>
                          <a:latin typeface="Barlow"/>
                          <a:ea typeface="Barlow"/>
                          <a:cs typeface="Barlow"/>
                          <a:sym typeface="Barlow"/>
                        </a:rPr>
                        <a:t>categorized</a:t>
                      </a:r>
                      <a:r>
                        <a:rPr lang="en" sz="1000">
                          <a:solidFill>
                            <a:schemeClr val="dk1"/>
                          </a:solidFill>
                          <a:latin typeface="Barlow"/>
                          <a:ea typeface="Barlow"/>
                          <a:cs typeface="Barlow"/>
                          <a:sym typeface="Barlow"/>
                        </a:rPr>
                        <a:t> together. </a:t>
                      </a:r>
                      <a:endParaRPr sz="1000">
                        <a:solidFill>
                          <a:schemeClr val="dk1"/>
                        </a:solidFill>
                        <a:latin typeface="Barlow"/>
                        <a:ea typeface="Barlow"/>
                        <a:cs typeface="Barlow"/>
                        <a:sym typeface="Barlow"/>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34875">
                <a:tc>
                  <a:txBody>
                    <a:bodyPr/>
                    <a:lstStyle/>
                    <a:p>
                      <a:pPr marL="0" lvl="0" indent="0" algn="l" rtl="0">
                        <a:spcBef>
                          <a:spcPts val="0"/>
                        </a:spcBef>
                        <a:spcAft>
                          <a:spcPts val="0"/>
                        </a:spcAft>
                        <a:buNone/>
                      </a:pPr>
                      <a:r>
                        <a:rPr lang="en" sz="1100" b="1">
                          <a:solidFill>
                            <a:schemeClr val="dk1"/>
                          </a:solidFill>
                          <a:latin typeface="Playfair Display"/>
                          <a:ea typeface="Playfair Display"/>
                          <a:cs typeface="Playfair Display"/>
                          <a:sym typeface="Playfair Display"/>
                        </a:rPr>
                        <a:t>Accuracy</a:t>
                      </a:r>
                      <a:endParaRPr sz="1100" b="1">
                        <a:solidFill>
                          <a:schemeClr val="dk1"/>
                        </a:solidFill>
                        <a:latin typeface="Playfair Display"/>
                        <a:ea typeface="Playfair Display"/>
                        <a:cs typeface="Playfair Display"/>
                        <a:sym typeface="Playfair Display"/>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6C6C6">
                        <a:alpha val="40000"/>
                      </a:srgbClr>
                    </a:solidFill>
                  </a:tcPr>
                </a:tc>
                <a:tc>
                  <a:txBody>
                    <a:bodyPr/>
                    <a:lstStyle/>
                    <a:p>
                      <a:pPr marL="0" lvl="0" indent="0" algn="l" rtl="0">
                        <a:spcBef>
                          <a:spcPts val="0"/>
                        </a:spcBef>
                        <a:spcAft>
                          <a:spcPts val="1600"/>
                        </a:spcAft>
                        <a:buNone/>
                      </a:pPr>
                      <a:r>
                        <a:rPr lang="en" sz="1000">
                          <a:solidFill>
                            <a:schemeClr val="dk1"/>
                          </a:solidFill>
                          <a:latin typeface="Barlow"/>
                          <a:ea typeface="Barlow"/>
                          <a:cs typeface="Barlow"/>
                          <a:sym typeface="Barlow"/>
                        </a:rPr>
                        <a:t>Some Age data is recorded as </a:t>
                      </a:r>
                      <a:r>
                        <a:rPr lang="en" sz="1000" b="1">
                          <a:solidFill>
                            <a:schemeClr val="dk1"/>
                          </a:solidFill>
                          <a:latin typeface="Barlow"/>
                          <a:ea typeface="Barlow"/>
                          <a:cs typeface="Barlow"/>
                          <a:sym typeface="Barlow"/>
                        </a:rPr>
                        <a:t>-2 ( Logical Error) </a:t>
                      </a:r>
                      <a:endParaRPr sz="1000" b="1">
                        <a:solidFill>
                          <a:schemeClr val="dk1"/>
                        </a:solidFill>
                        <a:latin typeface="Barlow"/>
                        <a:ea typeface="Barlow"/>
                        <a:cs typeface="Barlow"/>
                        <a:sym typeface="Barlow"/>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34875">
                <a:tc>
                  <a:txBody>
                    <a:bodyPr/>
                    <a:lstStyle/>
                    <a:p>
                      <a:pPr marL="0" lvl="0" indent="0" algn="l" rtl="0">
                        <a:spcBef>
                          <a:spcPts val="0"/>
                        </a:spcBef>
                        <a:spcAft>
                          <a:spcPts val="0"/>
                        </a:spcAft>
                        <a:buNone/>
                      </a:pPr>
                      <a:r>
                        <a:rPr lang="en" sz="1100" b="1">
                          <a:solidFill>
                            <a:schemeClr val="dk1"/>
                          </a:solidFill>
                          <a:latin typeface="Playfair Display"/>
                          <a:ea typeface="Playfair Display"/>
                          <a:cs typeface="Playfair Display"/>
                          <a:sym typeface="Playfair Display"/>
                        </a:rPr>
                        <a:t>Duplication</a:t>
                      </a:r>
                      <a:endParaRPr sz="1100" b="1">
                        <a:solidFill>
                          <a:schemeClr val="dk1"/>
                        </a:solidFill>
                        <a:latin typeface="Playfair Display"/>
                        <a:ea typeface="Playfair Display"/>
                        <a:cs typeface="Playfair Display"/>
                        <a:sym typeface="Playfair Display"/>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6C6C6">
                        <a:alpha val="40000"/>
                      </a:srgbClr>
                    </a:solidFill>
                  </a:tcPr>
                </a:tc>
                <a:tc>
                  <a:txBody>
                    <a:bodyPr/>
                    <a:lstStyle/>
                    <a:p>
                      <a:pPr marL="0" lvl="0" indent="0" algn="l" rtl="0">
                        <a:spcBef>
                          <a:spcPts val="0"/>
                        </a:spcBef>
                        <a:spcAft>
                          <a:spcPts val="1600"/>
                        </a:spcAft>
                        <a:buNone/>
                      </a:pPr>
                      <a:r>
                        <a:rPr lang="en" sz="1000">
                          <a:solidFill>
                            <a:schemeClr val="dk1"/>
                          </a:solidFill>
                          <a:latin typeface="Barlow"/>
                          <a:ea typeface="Barlow"/>
                          <a:cs typeface="Barlow"/>
                          <a:sym typeface="Barlow"/>
                        </a:rPr>
                        <a:t>Number of </a:t>
                      </a:r>
                      <a:r>
                        <a:rPr lang="en" sz="1000" b="1">
                          <a:solidFill>
                            <a:schemeClr val="dk1"/>
                          </a:solidFill>
                          <a:latin typeface="Barlow"/>
                          <a:ea typeface="Barlow"/>
                          <a:cs typeface="Barlow"/>
                          <a:sym typeface="Barlow"/>
                        </a:rPr>
                        <a:t>duplicate rows : 898</a:t>
                      </a:r>
                      <a:endParaRPr sz="1000" b="1">
                        <a:solidFill>
                          <a:schemeClr val="dk1"/>
                        </a:solidFill>
                        <a:latin typeface="Barlow"/>
                        <a:ea typeface="Barlow"/>
                        <a:cs typeface="Barlow"/>
                        <a:sym typeface="Barlow"/>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pic>
        <p:nvPicPr>
          <p:cNvPr id="1753" name="Google Shape;1753;p127"/>
          <p:cNvPicPr preferRelativeResize="0"/>
          <p:nvPr/>
        </p:nvPicPr>
        <p:blipFill>
          <a:blip r:embed="rId3">
            <a:alphaModFix/>
          </a:blip>
          <a:stretch>
            <a:fillRect/>
          </a:stretch>
        </p:blipFill>
        <p:spPr>
          <a:xfrm>
            <a:off x="1668337" y="3143200"/>
            <a:ext cx="883950" cy="1728625"/>
          </a:xfrm>
          <a:prstGeom prst="rect">
            <a:avLst/>
          </a:prstGeom>
          <a:noFill/>
          <a:ln>
            <a:noFill/>
          </a:ln>
        </p:spPr>
      </p:pic>
      <p:pic>
        <p:nvPicPr>
          <p:cNvPr id="1754" name="Google Shape;1754;p127"/>
          <p:cNvPicPr preferRelativeResize="0"/>
          <p:nvPr/>
        </p:nvPicPr>
        <p:blipFill>
          <a:blip r:embed="rId4">
            <a:alphaModFix/>
          </a:blip>
          <a:stretch>
            <a:fillRect/>
          </a:stretch>
        </p:blipFill>
        <p:spPr>
          <a:xfrm>
            <a:off x="2878013" y="3196875"/>
            <a:ext cx="1709700" cy="1621275"/>
          </a:xfrm>
          <a:prstGeom prst="rect">
            <a:avLst/>
          </a:prstGeom>
          <a:noFill/>
          <a:ln>
            <a:noFill/>
          </a:ln>
        </p:spPr>
      </p:pic>
      <p:pic>
        <p:nvPicPr>
          <p:cNvPr id="1755" name="Google Shape;1755;p127"/>
          <p:cNvPicPr preferRelativeResize="0"/>
          <p:nvPr/>
        </p:nvPicPr>
        <p:blipFill rotWithShape="1">
          <a:blip r:embed="rId5">
            <a:alphaModFix/>
          </a:blip>
          <a:srcRect l="-7870" t="-148220" r="7869" b="148220"/>
          <a:stretch/>
        </p:blipFill>
        <p:spPr>
          <a:xfrm>
            <a:off x="5673675" y="3090225"/>
            <a:ext cx="2543175" cy="266700"/>
          </a:xfrm>
          <a:prstGeom prst="rect">
            <a:avLst/>
          </a:prstGeom>
          <a:noFill/>
          <a:ln>
            <a:noFill/>
          </a:ln>
        </p:spPr>
      </p:pic>
      <p:pic>
        <p:nvPicPr>
          <p:cNvPr id="1756" name="Google Shape;1756;p127"/>
          <p:cNvPicPr preferRelativeResize="0"/>
          <p:nvPr/>
        </p:nvPicPr>
        <p:blipFill>
          <a:blip r:embed="rId6">
            <a:alphaModFix/>
          </a:blip>
          <a:stretch>
            <a:fillRect/>
          </a:stretch>
        </p:blipFill>
        <p:spPr>
          <a:xfrm>
            <a:off x="4913438" y="3196875"/>
            <a:ext cx="2562225" cy="228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1760"/>
        <p:cNvGrpSpPr/>
        <p:nvPr/>
      </p:nvGrpSpPr>
      <p:grpSpPr>
        <a:xfrm>
          <a:off x="0" y="0"/>
          <a:ext cx="0" cy="0"/>
          <a:chOff x="0" y="0"/>
          <a:chExt cx="0" cy="0"/>
        </a:xfrm>
      </p:grpSpPr>
      <p:sp>
        <p:nvSpPr>
          <p:cNvPr id="1761" name="Google Shape;1761;p128"/>
          <p:cNvSpPr txBox="1">
            <a:spLocks noGrp="1"/>
          </p:cNvSpPr>
          <p:nvPr>
            <p:ph type="title"/>
          </p:nvPr>
        </p:nvSpPr>
        <p:spPr>
          <a:xfrm>
            <a:off x="620825" y="540000"/>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Classification Models - Comparing Original and Tuned Models</a:t>
            </a:r>
            <a:endParaRPr sz="2000"/>
          </a:p>
          <a:p>
            <a:pPr marL="0" lvl="0" indent="0" algn="l" rtl="0">
              <a:spcBef>
                <a:spcPts val="0"/>
              </a:spcBef>
              <a:spcAft>
                <a:spcPts val="0"/>
              </a:spcAft>
              <a:buNone/>
            </a:pPr>
            <a:endParaRPr sz="2200"/>
          </a:p>
        </p:txBody>
      </p:sp>
      <p:sp>
        <p:nvSpPr>
          <p:cNvPr id="1762" name="Google Shape;1762;p128"/>
          <p:cNvSpPr txBox="1"/>
          <p:nvPr/>
        </p:nvSpPr>
        <p:spPr>
          <a:xfrm>
            <a:off x="3678775" y="1017650"/>
            <a:ext cx="4844400" cy="1835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b="1">
                <a:solidFill>
                  <a:srgbClr val="FFFFFF"/>
                </a:solidFill>
                <a:latin typeface="Roboto"/>
                <a:ea typeface="Roboto"/>
                <a:cs typeface="Roboto"/>
                <a:sym typeface="Roboto"/>
              </a:rPr>
              <a:t>Model Performance: Accuracy</a:t>
            </a:r>
            <a:endParaRPr sz="1200" b="1">
              <a:solidFill>
                <a:srgbClr val="FFFFFF"/>
              </a:solidFill>
              <a:latin typeface="Roboto"/>
              <a:ea typeface="Roboto"/>
              <a:cs typeface="Roboto"/>
              <a:sym typeface="Roboto"/>
            </a:endParaRPr>
          </a:p>
          <a:p>
            <a:pPr marL="0" lvl="0" indent="0" algn="just" rtl="0">
              <a:lnSpc>
                <a:spcPct val="115000"/>
              </a:lnSpc>
              <a:spcBef>
                <a:spcPts val="0"/>
              </a:spcBef>
              <a:spcAft>
                <a:spcPts val="0"/>
              </a:spcAft>
              <a:buNone/>
            </a:pPr>
            <a:endParaRPr sz="1200" b="1">
              <a:solidFill>
                <a:srgbClr val="FFFFFF"/>
              </a:solidFill>
              <a:latin typeface="Roboto"/>
              <a:ea typeface="Roboto"/>
              <a:cs typeface="Roboto"/>
              <a:sym typeface="Roboto"/>
            </a:endParaRPr>
          </a:p>
          <a:p>
            <a:pPr marL="457200" lvl="0" indent="-304800" algn="just" rtl="0">
              <a:lnSpc>
                <a:spcPct val="115000"/>
              </a:lnSpc>
              <a:spcBef>
                <a:spcPts val="0"/>
              </a:spcBef>
              <a:spcAft>
                <a:spcPts val="0"/>
              </a:spcAft>
              <a:buClr>
                <a:srgbClr val="FFFFFF"/>
              </a:buClr>
              <a:buSzPts val="1200"/>
              <a:buFont typeface="Roboto"/>
              <a:buChar char="●"/>
            </a:pPr>
            <a:r>
              <a:rPr lang="en" sz="1100">
                <a:solidFill>
                  <a:srgbClr val="FFFFFF"/>
                </a:solidFill>
              </a:rPr>
              <a:t>XGBoost achieved the highest accuracy (74.19%), indicating its superior overall prediction capability.</a:t>
            </a:r>
            <a:endParaRPr sz="1100">
              <a:solidFill>
                <a:srgbClr val="FFFFFF"/>
              </a:solidFill>
            </a:endParaRPr>
          </a:p>
          <a:p>
            <a:pPr marL="457200" lvl="0" indent="-298450" algn="just" rtl="0">
              <a:lnSpc>
                <a:spcPct val="115000"/>
              </a:lnSpc>
              <a:spcBef>
                <a:spcPts val="0"/>
              </a:spcBef>
              <a:spcAft>
                <a:spcPts val="0"/>
              </a:spcAft>
              <a:buClr>
                <a:srgbClr val="FFFFFF"/>
              </a:buClr>
              <a:buSzPts val="1100"/>
              <a:buChar char="●"/>
            </a:pPr>
            <a:r>
              <a:rPr lang="en" sz="1100">
                <a:solidFill>
                  <a:srgbClr val="FFFFFF"/>
                </a:solidFill>
              </a:rPr>
              <a:t>Random Forest followed closely with an accuracy of 72.05%.</a:t>
            </a:r>
            <a:endParaRPr sz="1100">
              <a:solidFill>
                <a:srgbClr val="FFFFFF"/>
              </a:solidFill>
            </a:endParaRPr>
          </a:p>
          <a:p>
            <a:pPr marL="457200" lvl="0" indent="-298450" algn="just" rtl="0">
              <a:lnSpc>
                <a:spcPct val="115000"/>
              </a:lnSpc>
              <a:spcBef>
                <a:spcPts val="0"/>
              </a:spcBef>
              <a:spcAft>
                <a:spcPts val="0"/>
              </a:spcAft>
              <a:buClr>
                <a:srgbClr val="FFFFFF"/>
              </a:buClr>
              <a:buSzPts val="1100"/>
              <a:buChar char="●"/>
            </a:pPr>
            <a:r>
              <a:rPr lang="en" sz="1100">
                <a:solidFill>
                  <a:srgbClr val="FFFFFF"/>
                </a:solidFill>
              </a:rPr>
              <a:t>Naive Bayes had the lowest accuracy (37.17%), reflecting its limitations for this dataset.</a:t>
            </a:r>
            <a:endParaRPr sz="1200" b="1">
              <a:solidFill>
                <a:srgbClr val="FFFFFF"/>
              </a:solidFill>
              <a:latin typeface="Roboto"/>
              <a:ea typeface="Roboto"/>
              <a:cs typeface="Roboto"/>
              <a:sym typeface="Roboto"/>
            </a:endParaRPr>
          </a:p>
          <a:p>
            <a:pPr marL="0" lvl="0" indent="0" algn="just" rtl="0">
              <a:lnSpc>
                <a:spcPct val="115000"/>
              </a:lnSpc>
              <a:spcBef>
                <a:spcPts val="0"/>
              </a:spcBef>
              <a:spcAft>
                <a:spcPts val="0"/>
              </a:spcAft>
              <a:buNone/>
            </a:pPr>
            <a:endParaRPr sz="1200" b="1">
              <a:solidFill>
                <a:srgbClr val="FFFFFF"/>
              </a:solidFill>
              <a:latin typeface="Roboto"/>
              <a:ea typeface="Roboto"/>
              <a:cs typeface="Roboto"/>
              <a:sym typeface="Roboto"/>
            </a:endParaRPr>
          </a:p>
        </p:txBody>
      </p:sp>
      <p:sp>
        <p:nvSpPr>
          <p:cNvPr id="1763" name="Google Shape;1763;p128"/>
          <p:cNvSpPr txBox="1"/>
          <p:nvPr/>
        </p:nvSpPr>
        <p:spPr>
          <a:xfrm>
            <a:off x="620825" y="3033025"/>
            <a:ext cx="4844400" cy="1835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100" b="1">
                <a:solidFill>
                  <a:srgbClr val="FFFFFF"/>
                </a:solidFill>
              </a:rPr>
              <a:t>Model Performance: Precision</a:t>
            </a:r>
            <a:endParaRPr sz="1100" b="1">
              <a:solidFill>
                <a:srgbClr val="FFFFFF"/>
              </a:solidFill>
            </a:endParaRPr>
          </a:p>
          <a:p>
            <a:pPr marL="457200" lvl="0" indent="-298450" algn="just" rtl="0">
              <a:lnSpc>
                <a:spcPct val="115000"/>
              </a:lnSpc>
              <a:spcBef>
                <a:spcPts val="1200"/>
              </a:spcBef>
              <a:spcAft>
                <a:spcPts val="0"/>
              </a:spcAft>
              <a:buClr>
                <a:srgbClr val="FFFFFF"/>
              </a:buClr>
              <a:buSzPts val="1100"/>
              <a:buChar char="●"/>
            </a:pPr>
            <a:r>
              <a:rPr lang="en" sz="1100">
                <a:solidFill>
                  <a:srgbClr val="FFFFFF"/>
                </a:solidFill>
              </a:rPr>
              <a:t>XGBoost and Random Forest maintained the highest precision at 73% and 71%, respectively, showcasing their ability to minimize false positives.</a:t>
            </a:r>
            <a:endParaRPr sz="1100">
              <a:solidFill>
                <a:srgbClr val="FFFFFF"/>
              </a:solidFill>
            </a:endParaRPr>
          </a:p>
          <a:p>
            <a:pPr marL="457200" lvl="0" indent="-298450" algn="just" rtl="0">
              <a:lnSpc>
                <a:spcPct val="115000"/>
              </a:lnSpc>
              <a:spcBef>
                <a:spcPts val="0"/>
              </a:spcBef>
              <a:spcAft>
                <a:spcPts val="0"/>
              </a:spcAft>
              <a:buClr>
                <a:srgbClr val="FFFFFF"/>
              </a:buClr>
              <a:buSzPts val="1100"/>
              <a:buChar char="●"/>
            </a:pPr>
            <a:r>
              <a:rPr lang="en" sz="1100">
                <a:solidFill>
                  <a:srgbClr val="FFFFFF"/>
                </a:solidFill>
              </a:rPr>
              <a:t>KNN and Naive Bayes struggled with lower precision, with Naive Bayes at just 46%.</a:t>
            </a:r>
            <a:endParaRPr sz="1200" b="1">
              <a:solidFill>
                <a:srgbClr val="FFFFFF"/>
              </a:solidFill>
              <a:latin typeface="Roboto"/>
              <a:ea typeface="Roboto"/>
              <a:cs typeface="Roboto"/>
              <a:sym typeface="Roboto"/>
            </a:endParaRPr>
          </a:p>
          <a:p>
            <a:pPr marL="0" lvl="0" indent="0" algn="just" rtl="0">
              <a:lnSpc>
                <a:spcPct val="115000"/>
              </a:lnSpc>
              <a:spcBef>
                <a:spcPts val="1200"/>
              </a:spcBef>
              <a:spcAft>
                <a:spcPts val="0"/>
              </a:spcAft>
              <a:buNone/>
            </a:pPr>
            <a:endParaRPr sz="1200" b="1">
              <a:solidFill>
                <a:srgbClr val="FFFFFF"/>
              </a:solidFill>
              <a:latin typeface="Roboto"/>
              <a:ea typeface="Roboto"/>
              <a:cs typeface="Roboto"/>
              <a:sym typeface="Roboto"/>
            </a:endParaRPr>
          </a:p>
        </p:txBody>
      </p:sp>
      <p:pic>
        <p:nvPicPr>
          <p:cNvPr id="1764" name="Google Shape;1764;p128"/>
          <p:cNvPicPr preferRelativeResize="0"/>
          <p:nvPr/>
        </p:nvPicPr>
        <p:blipFill>
          <a:blip r:embed="rId3">
            <a:alphaModFix/>
          </a:blip>
          <a:stretch>
            <a:fillRect/>
          </a:stretch>
        </p:blipFill>
        <p:spPr>
          <a:xfrm>
            <a:off x="620825" y="1017590"/>
            <a:ext cx="2958775" cy="1835199"/>
          </a:xfrm>
          <a:prstGeom prst="rect">
            <a:avLst/>
          </a:prstGeom>
          <a:noFill/>
          <a:ln>
            <a:noFill/>
          </a:ln>
        </p:spPr>
      </p:pic>
      <p:pic>
        <p:nvPicPr>
          <p:cNvPr id="1765" name="Google Shape;1765;p128"/>
          <p:cNvPicPr preferRelativeResize="0"/>
          <p:nvPr/>
        </p:nvPicPr>
        <p:blipFill>
          <a:blip r:embed="rId4">
            <a:alphaModFix/>
          </a:blip>
          <a:stretch>
            <a:fillRect/>
          </a:stretch>
        </p:blipFill>
        <p:spPr>
          <a:xfrm>
            <a:off x="5564401" y="3032975"/>
            <a:ext cx="2958775" cy="183519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769"/>
        <p:cNvGrpSpPr/>
        <p:nvPr/>
      </p:nvGrpSpPr>
      <p:grpSpPr>
        <a:xfrm>
          <a:off x="0" y="0"/>
          <a:ext cx="0" cy="0"/>
          <a:chOff x="0" y="0"/>
          <a:chExt cx="0" cy="0"/>
        </a:xfrm>
      </p:grpSpPr>
      <p:sp>
        <p:nvSpPr>
          <p:cNvPr id="1770" name="Google Shape;1770;p129"/>
          <p:cNvSpPr txBox="1">
            <a:spLocks noGrp="1"/>
          </p:cNvSpPr>
          <p:nvPr>
            <p:ph type="title"/>
          </p:nvPr>
        </p:nvSpPr>
        <p:spPr>
          <a:xfrm>
            <a:off x="620825" y="540000"/>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Classification Models - Comparing Original and Tuned Models</a:t>
            </a:r>
            <a:endParaRPr sz="2000">
              <a:solidFill>
                <a:schemeClr val="dk1"/>
              </a:solidFill>
            </a:endParaRPr>
          </a:p>
        </p:txBody>
      </p:sp>
      <p:pic>
        <p:nvPicPr>
          <p:cNvPr id="1771" name="Google Shape;1771;p129"/>
          <p:cNvPicPr preferRelativeResize="0"/>
          <p:nvPr/>
        </p:nvPicPr>
        <p:blipFill>
          <a:blip r:embed="rId3">
            <a:alphaModFix/>
          </a:blip>
          <a:stretch>
            <a:fillRect/>
          </a:stretch>
        </p:blipFill>
        <p:spPr>
          <a:xfrm>
            <a:off x="620826" y="3032986"/>
            <a:ext cx="2958775" cy="1835190"/>
          </a:xfrm>
          <a:prstGeom prst="rect">
            <a:avLst/>
          </a:prstGeom>
          <a:noFill/>
          <a:ln>
            <a:noFill/>
          </a:ln>
        </p:spPr>
      </p:pic>
      <p:pic>
        <p:nvPicPr>
          <p:cNvPr id="1772" name="Google Shape;1772;p129"/>
          <p:cNvPicPr preferRelativeResize="0"/>
          <p:nvPr/>
        </p:nvPicPr>
        <p:blipFill>
          <a:blip r:embed="rId4">
            <a:alphaModFix/>
          </a:blip>
          <a:stretch>
            <a:fillRect/>
          </a:stretch>
        </p:blipFill>
        <p:spPr>
          <a:xfrm>
            <a:off x="5564400" y="1017611"/>
            <a:ext cx="2958775" cy="1835190"/>
          </a:xfrm>
          <a:prstGeom prst="rect">
            <a:avLst/>
          </a:prstGeom>
          <a:noFill/>
          <a:ln>
            <a:noFill/>
          </a:ln>
        </p:spPr>
      </p:pic>
      <p:sp>
        <p:nvSpPr>
          <p:cNvPr id="1773" name="Google Shape;1773;p129"/>
          <p:cNvSpPr txBox="1"/>
          <p:nvPr/>
        </p:nvSpPr>
        <p:spPr>
          <a:xfrm>
            <a:off x="620825" y="1017650"/>
            <a:ext cx="4844400" cy="1835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b="1">
                <a:solidFill>
                  <a:srgbClr val="FFFFFF"/>
                </a:solidFill>
                <a:latin typeface="Roboto"/>
                <a:ea typeface="Roboto"/>
                <a:cs typeface="Roboto"/>
                <a:sym typeface="Roboto"/>
              </a:rPr>
              <a:t>Model Performance: Recall</a:t>
            </a:r>
            <a:endParaRPr sz="1200" b="1">
              <a:solidFill>
                <a:srgbClr val="FFFFFF"/>
              </a:solidFill>
              <a:latin typeface="Roboto"/>
              <a:ea typeface="Roboto"/>
              <a:cs typeface="Roboto"/>
              <a:sym typeface="Roboto"/>
            </a:endParaRPr>
          </a:p>
          <a:p>
            <a:pPr marL="0" lvl="0" indent="0" algn="just" rtl="0">
              <a:lnSpc>
                <a:spcPct val="115000"/>
              </a:lnSpc>
              <a:spcBef>
                <a:spcPts val="0"/>
              </a:spcBef>
              <a:spcAft>
                <a:spcPts val="0"/>
              </a:spcAft>
              <a:buNone/>
            </a:pPr>
            <a:endParaRPr sz="1200" b="1">
              <a:solidFill>
                <a:srgbClr val="FFFFFF"/>
              </a:solidFill>
              <a:latin typeface="Roboto"/>
              <a:ea typeface="Roboto"/>
              <a:cs typeface="Roboto"/>
              <a:sym typeface="Roboto"/>
            </a:endParaRPr>
          </a:p>
          <a:p>
            <a:pPr marL="457200" lvl="0" indent="-298450" algn="just" rtl="0">
              <a:lnSpc>
                <a:spcPct val="115000"/>
              </a:lnSpc>
              <a:spcBef>
                <a:spcPts val="0"/>
              </a:spcBef>
              <a:spcAft>
                <a:spcPts val="0"/>
              </a:spcAft>
              <a:buClr>
                <a:srgbClr val="FFFFFF"/>
              </a:buClr>
              <a:buSzPts val="1100"/>
              <a:buChar char="●"/>
            </a:pPr>
            <a:r>
              <a:rPr lang="en" sz="1100">
                <a:solidFill>
                  <a:srgbClr val="FFFFFF"/>
                </a:solidFill>
              </a:rPr>
              <a:t>Recall was highest for XGBoost (74%) and Random Forest (72%), highlighting their effectiveness in capturing true positives.</a:t>
            </a:r>
            <a:endParaRPr sz="1100">
              <a:solidFill>
                <a:srgbClr val="FFFFFF"/>
              </a:solidFill>
            </a:endParaRPr>
          </a:p>
          <a:p>
            <a:pPr marL="457200" lvl="0" indent="-298450" algn="just" rtl="0">
              <a:lnSpc>
                <a:spcPct val="115000"/>
              </a:lnSpc>
              <a:spcBef>
                <a:spcPts val="0"/>
              </a:spcBef>
              <a:spcAft>
                <a:spcPts val="0"/>
              </a:spcAft>
              <a:buClr>
                <a:srgbClr val="FFFFFF"/>
              </a:buClr>
              <a:buSzPts val="1100"/>
              <a:buChar char="●"/>
            </a:pPr>
            <a:r>
              <a:rPr lang="en" sz="1100">
                <a:solidFill>
                  <a:srgbClr val="FFFFFF"/>
                </a:solidFill>
              </a:rPr>
              <a:t>Naive Bayes again performed the worst, with a recall of only 37%, indicating difficulty in identifying relevant cases.</a:t>
            </a:r>
            <a:endParaRPr sz="1100">
              <a:solidFill>
                <a:srgbClr val="FFFFFF"/>
              </a:solidFill>
            </a:endParaRPr>
          </a:p>
          <a:p>
            <a:pPr marL="0" lvl="0" indent="0" algn="just" rtl="0">
              <a:lnSpc>
                <a:spcPct val="115000"/>
              </a:lnSpc>
              <a:spcBef>
                <a:spcPts val="0"/>
              </a:spcBef>
              <a:spcAft>
                <a:spcPts val="0"/>
              </a:spcAft>
              <a:buNone/>
            </a:pPr>
            <a:endParaRPr sz="1200" b="1">
              <a:solidFill>
                <a:srgbClr val="FFFFFF"/>
              </a:solidFill>
              <a:latin typeface="Roboto"/>
              <a:ea typeface="Roboto"/>
              <a:cs typeface="Roboto"/>
              <a:sym typeface="Roboto"/>
            </a:endParaRPr>
          </a:p>
        </p:txBody>
      </p:sp>
      <p:sp>
        <p:nvSpPr>
          <p:cNvPr id="1774" name="Google Shape;1774;p129"/>
          <p:cNvSpPr txBox="1"/>
          <p:nvPr/>
        </p:nvSpPr>
        <p:spPr>
          <a:xfrm>
            <a:off x="3678775" y="3033025"/>
            <a:ext cx="4844400" cy="1835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b="1">
                <a:solidFill>
                  <a:srgbClr val="FFFFFF"/>
                </a:solidFill>
                <a:latin typeface="Roboto"/>
                <a:ea typeface="Roboto"/>
                <a:cs typeface="Roboto"/>
                <a:sym typeface="Roboto"/>
              </a:rPr>
              <a:t>Model Performance: F1-Score</a:t>
            </a:r>
            <a:endParaRPr sz="1200" b="1">
              <a:solidFill>
                <a:srgbClr val="FFFFFF"/>
              </a:solidFill>
              <a:latin typeface="Roboto"/>
              <a:ea typeface="Roboto"/>
              <a:cs typeface="Roboto"/>
              <a:sym typeface="Roboto"/>
            </a:endParaRPr>
          </a:p>
          <a:p>
            <a:pPr marL="0" lvl="0" indent="0" algn="just" rtl="0">
              <a:lnSpc>
                <a:spcPct val="115000"/>
              </a:lnSpc>
              <a:spcBef>
                <a:spcPts val="0"/>
              </a:spcBef>
              <a:spcAft>
                <a:spcPts val="0"/>
              </a:spcAft>
              <a:buNone/>
            </a:pPr>
            <a:endParaRPr sz="1200" b="1">
              <a:solidFill>
                <a:srgbClr val="FFFFFF"/>
              </a:solidFill>
              <a:latin typeface="Roboto"/>
              <a:ea typeface="Roboto"/>
              <a:cs typeface="Roboto"/>
              <a:sym typeface="Roboto"/>
            </a:endParaRPr>
          </a:p>
          <a:p>
            <a:pPr marL="457200" lvl="0" indent="-298450" algn="just" rtl="0">
              <a:lnSpc>
                <a:spcPct val="115000"/>
              </a:lnSpc>
              <a:spcBef>
                <a:spcPts val="0"/>
              </a:spcBef>
              <a:spcAft>
                <a:spcPts val="0"/>
              </a:spcAft>
              <a:buClr>
                <a:srgbClr val="FFFFFF"/>
              </a:buClr>
              <a:buSzPts val="1100"/>
              <a:buChar char="●"/>
            </a:pPr>
            <a:r>
              <a:rPr lang="en" sz="1100">
                <a:solidFill>
                  <a:srgbClr val="FFFFFF"/>
                </a:solidFill>
              </a:rPr>
              <a:t>XGBoost and Random Forest excelled with F1-scores of 73% and 72%, reflecting a strong balance between precision and recall.</a:t>
            </a:r>
            <a:endParaRPr sz="1100">
              <a:solidFill>
                <a:srgbClr val="FFFFFF"/>
              </a:solidFill>
            </a:endParaRPr>
          </a:p>
          <a:p>
            <a:pPr marL="457200" lvl="0" indent="-298450" algn="just" rtl="0">
              <a:lnSpc>
                <a:spcPct val="115000"/>
              </a:lnSpc>
              <a:spcBef>
                <a:spcPts val="0"/>
              </a:spcBef>
              <a:spcAft>
                <a:spcPts val="0"/>
              </a:spcAft>
              <a:buClr>
                <a:srgbClr val="FFFFFF"/>
              </a:buClr>
              <a:buSzPts val="1100"/>
              <a:buChar char="●"/>
            </a:pPr>
            <a:r>
              <a:rPr lang="en" sz="1100">
                <a:solidFill>
                  <a:srgbClr val="FFFFFF"/>
                </a:solidFill>
              </a:rPr>
              <a:t>Naive Bayes lagged significantly with an F1-score of 34%, confirming its poor balance in predictive performance.</a:t>
            </a:r>
            <a:endParaRPr sz="1100">
              <a:solidFill>
                <a:srgbClr val="FFFFFF"/>
              </a:solidFill>
            </a:endParaRPr>
          </a:p>
          <a:p>
            <a:pPr marL="0" lvl="0" indent="0" algn="just" rtl="0">
              <a:lnSpc>
                <a:spcPct val="115000"/>
              </a:lnSpc>
              <a:spcBef>
                <a:spcPts val="0"/>
              </a:spcBef>
              <a:spcAft>
                <a:spcPts val="0"/>
              </a:spcAft>
              <a:buNone/>
            </a:pPr>
            <a:endParaRPr sz="1200" b="1">
              <a:solidFill>
                <a:srgbClr val="FFFFF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72"/>
          <p:cNvSpPr txBox="1">
            <a:spLocks noGrp="1"/>
          </p:cNvSpPr>
          <p:nvPr>
            <p:ph type="subTitle" idx="1"/>
          </p:nvPr>
        </p:nvSpPr>
        <p:spPr>
          <a:xfrm>
            <a:off x="4826350" y="471763"/>
            <a:ext cx="3855000" cy="408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DATA COLLECTION</a:t>
            </a:r>
            <a:endParaRPr sz="1800" b="1"/>
          </a:p>
          <a:p>
            <a:pPr marL="0" lvl="0" indent="0" algn="l" rtl="0">
              <a:spcBef>
                <a:spcPts val="0"/>
              </a:spcBef>
              <a:spcAft>
                <a:spcPts val="0"/>
              </a:spcAft>
              <a:buNone/>
            </a:pPr>
            <a:endParaRPr sz="1800" b="1"/>
          </a:p>
          <a:p>
            <a:pPr marL="0" lvl="0" indent="0" algn="l" rtl="0">
              <a:spcBef>
                <a:spcPts val="0"/>
              </a:spcBef>
              <a:spcAft>
                <a:spcPts val="0"/>
              </a:spcAft>
              <a:buNone/>
            </a:pPr>
            <a:r>
              <a:rPr lang="en" sz="1800" b="1"/>
              <a:t>Source:</a:t>
            </a:r>
            <a:endParaRPr sz="1800" b="1"/>
          </a:p>
          <a:p>
            <a:pPr marL="0" lvl="0" indent="0" algn="l" rtl="0">
              <a:spcBef>
                <a:spcPts val="0"/>
              </a:spcBef>
              <a:spcAft>
                <a:spcPts val="0"/>
              </a:spcAft>
              <a:buNone/>
            </a:pPr>
            <a:r>
              <a:rPr lang="en" sz="1400" u="sng">
                <a:solidFill>
                  <a:schemeClr val="hlink"/>
                </a:solidFill>
                <a:hlinkClick r:id="rId3"/>
              </a:rPr>
              <a:t>https://catalog.data.gov/dataset/crime-data-from-2020-to-present</a:t>
            </a:r>
            <a:endParaRPr sz="1400"/>
          </a:p>
          <a:p>
            <a:pPr marL="0" lvl="0" indent="0" algn="l" rtl="0">
              <a:spcBef>
                <a:spcPts val="0"/>
              </a:spcBef>
              <a:spcAft>
                <a:spcPts val="0"/>
              </a:spcAft>
              <a:buNone/>
            </a:pPr>
            <a:endParaRPr sz="1700"/>
          </a:p>
          <a:p>
            <a:pPr marL="0" lvl="0" indent="0" algn="l" rtl="0">
              <a:spcBef>
                <a:spcPts val="0"/>
              </a:spcBef>
              <a:spcAft>
                <a:spcPts val="0"/>
              </a:spcAft>
              <a:buNone/>
            </a:pPr>
            <a:endParaRPr sz="1700"/>
          </a:p>
        </p:txBody>
      </p:sp>
      <p:pic>
        <p:nvPicPr>
          <p:cNvPr id="975" name="Google Shape;975;p72"/>
          <p:cNvPicPr preferRelativeResize="0"/>
          <p:nvPr/>
        </p:nvPicPr>
        <p:blipFill>
          <a:blip r:embed="rId4">
            <a:alphaModFix/>
          </a:blip>
          <a:stretch>
            <a:fillRect/>
          </a:stretch>
        </p:blipFill>
        <p:spPr>
          <a:xfrm>
            <a:off x="324400" y="526875"/>
            <a:ext cx="4358424" cy="4196476"/>
          </a:xfrm>
          <a:prstGeom prst="rect">
            <a:avLst/>
          </a:prstGeom>
          <a:noFill/>
          <a:ln w="9525" cap="flat" cmpd="sng">
            <a:solidFill>
              <a:srgbClr val="191919"/>
            </a:solidFill>
            <a:prstDash val="solid"/>
            <a:round/>
            <a:headEnd type="none" w="sm" len="sm"/>
            <a:tailEnd type="none" w="sm" len="sm"/>
          </a:ln>
        </p:spPr>
      </p:pic>
      <p:graphicFrame>
        <p:nvGraphicFramePr>
          <p:cNvPr id="976" name="Google Shape;976;p72"/>
          <p:cNvGraphicFramePr/>
          <p:nvPr/>
        </p:nvGraphicFramePr>
        <p:xfrm>
          <a:off x="4859038" y="2153150"/>
          <a:ext cx="3000000" cy="3000000"/>
        </p:xfrm>
        <a:graphic>
          <a:graphicData uri="http://schemas.openxmlformats.org/drawingml/2006/table">
            <a:tbl>
              <a:tblPr>
                <a:noFill/>
                <a:tableStyleId>{BD392D3C-7E11-49D4-8045-ED41DAD81BDA}</a:tableStyleId>
              </a:tblPr>
              <a:tblGrid>
                <a:gridCol w="1003100">
                  <a:extLst>
                    <a:ext uri="{9D8B030D-6E8A-4147-A177-3AD203B41FA5}">
                      <a16:colId xmlns:a16="http://schemas.microsoft.com/office/drawing/2014/main" val="20000"/>
                    </a:ext>
                  </a:extLst>
                </a:gridCol>
                <a:gridCol w="2786525">
                  <a:extLst>
                    <a:ext uri="{9D8B030D-6E8A-4147-A177-3AD203B41FA5}">
                      <a16:colId xmlns:a16="http://schemas.microsoft.com/office/drawing/2014/main" val="20001"/>
                    </a:ext>
                  </a:extLst>
                </a:gridCol>
              </a:tblGrid>
              <a:tr h="331625">
                <a:tc>
                  <a:txBody>
                    <a:bodyPr/>
                    <a:lstStyle/>
                    <a:p>
                      <a:pPr marL="0" lvl="0" indent="0" algn="l" rtl="0">
                        <a:spcBef>
                          <a:spcPts val="0"/>
                        </a:spcBef>
                        <a:spcAft>
                          <a:spcPts val="0"/>
                        </a:spcAft>
                        <a:buNone/>
                      </a:pPr>
                      <a:r>
                        <a:rPr lang="en" sz="1100" b="1">
                          <a:solidFill>
                            <a:schemeClr val="dk1"/>
                          </a:solidFill>
                          <a:latin typeface="Playfair Display"/>
                          <a:ea typeface="Playfair Display"/>
                          <a:cs typeface="Playfair Display"/>
                          <a:sym typeface="Playfair Display"/>
                        </a:rPr>
                        <a:t>Size of Data </a:t>
                      </a:r>
                      <a:endParaRPr sz="1100" b="1">
                        <a:solidFill>
                          <a:schemeClr val="dk1"/>
                        </a:solidFill>
                        <a:latin typeface="Playfair Display"/>
                        <a:ea typeface="Playfair Display"/>
                        <a:cs typeface="Playfair Display"/>
                        <a:sym typeface="Playfair Display"/>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6C6C6">
                        <a:alpha val="40000"/>
                      </a:srgbClr>
                    </a:solidFill>
                  </a:tcPr>
                </a:tc>
                <a:tc>
                  <a:txBody>
                    <a:bodyPr/>
                    <a:lstStyle/>
                    <a:p>
                      <a:pPr marL="0" lvl="0" indent="0" algn="l" rtl="0">
                        <a:spcBef>
                          <a:spcPts val="0"/>
                        </a:spcBef>
                        <a:spcAft>
                          <a:spcPts val="1600"/>
                        </a:spcAft>
                        <a:buNone/>
                      </a:pPr>
                      <a:r>
                        <a:rPr lang="en" sz="1000">
                          <a:solidFill>
                            <a:schemeClr val="dk1"/>
                          </a:solidFill>
                          <a:latin typeface="Barlow"/>
                          <a:ea typeface="Barlow"/>
                          <a:cs typeface="Barlow"/>
                          <a:sym typeface="Barlow"/>
                        </a:rPr>
                        <a:t>Contain 112052 Rows, and 23 Column</a:t>
                      </a:r>
                      <a:endParaRPr sz="1000">
                        <a:solidFill>
                          <a:schemeClr val="dk1"/>
                        </a:solidFill>
                        <a:latin typeface="Barlow"/>
                        <a:ea typeface="Barlow"/>
                        <a:cs typeface="Barlow"/>
                        <a:sym typeface="Barlow"/>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61425">
                <a:tc>
                  <a:txBody>
                    <a:bodyPr/>
                    <a:lstStyle/>
                    <a:p>
                      <a:pPr marL="0" lvl="0" indent="0" algn="l" rtl="0">
                        <a:spcBef>
                          <a:spcPts val="0"/>
                        </a:spcBef>
                        <a:spcAft>
                          <a:spcPts val="0"/>
                        </a:spcAft>
                        <a:buNone/>
                      </a:pPr>
                      <a:r>
                        <a:rPr lang="en" sz="1100" b="1">
                          <a:solidFill>
                            <a:schemeClr val="dk1"/>
                          </a:solidFill>
                          <a:latin typeface="Playfair Display"/>
                          <a:ea typeface="Playfair Display"/>
                          <a:cs typeface="Playfair Display"/>
                          <a:sym typeface="Playfair Display"/>
                        </a:rPr>
                        <a:t>Range</a:t>
                      </a:r>
                      <a:endParaRPr sz="1100" b="1">
                        <a:solidFill>
                          <a:schemeClr val="dk1"/>
                        </a:solidFill>
                        <a:latin typeface="Playfair Display"/>
                        <a:ea typeface="Playfair Display"/>
                        <a:cs typeface="Playfair Display"/>
                        <a:sym typeface="Playfair Display"/>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6C6C6">
                        <a:alpha val="40000"/>
                      </a:srgbClr>
                    </a:solidFill>
                  </a:tcPr>
                </a:tc>
                <a:tc>
                  <a:txBody>
                    <a:bodyPr/>
                    <a:lstStyle/>
                    <a:p>
                      <a:pPr marL="0" marR="0" lvl="0" indent="0" algn="l" rtl="0">
                        <a:lnSpc>
                          <a:spcPct val="100000"/>
                        </a:lnSpc>
                        <a:spcBef>
                          <a:spcPts val="0"/>
                        </a:spcBef>
                        <a:spcAft>
                          <a:spcPts val="1600"/>
                        </a:spcAft>
                        <a:buNone/>
                      </a:pPr>
                      <a:r>
                        <a:rPr lang="en" sz="1000">
                          <a:solidFill>
                            <a:schemeClr val="dk1"/>
                          </a:solidFill>
                          <a:latin typeface="Barlow"/>
                          <a:ea typeface="Barlow"/>
                          <a:cs typeface="Barlow"/>
                          <a:sym typeface="Barlow"/>
                        </a:rPr>
                        <a:t>Reported Crime Incidents in Los Angeles from 2020 to 2024</a:t>
                      </a:r>
                      <a:endParaRPr sz="1000">
                        <a:solidFill>
                          <a:schemeClr val="dk1"/>
                        </a:solidFill>
                        <a:latin typeface="Barlow"/>
                        <a:ea typeface="Barlow"/>
                        <a:cs typeface="Barlow"/>
                        <a:sym typeface="Barlow"/>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61250">
                <a:tc rowSpan="4">
                  <a:txBody>
                    <a:bodyPr/>
                    <a:lstStyle/>
                    <a:p>
                      <a:pPr marL="0" lvl="0" indent="0" algn="l" rtl="0">
                        <a:spcBef>
                          <a:spcPts val="0"/>
                        </a:spcBef>
                        <a:spcAft>
                          <a:spcPts val="0"/>
                        </a:spcAft>
                        <a:buNone/>
                      </a:pPr>
                      <a:r>
                        <a:rPr lang="en" sz="1100" b="1">
                          <a:solidFill>
                            <a:schemeClr val="dk1"/>
                          </a:solidFill>
                          <a:latin typeface="Playfair Display"/>
                          <a:ea typeface="Playfair Display"/>
                          <a:cs typeface="Playfair Display"/>
                          <a:sym typeface="Playfair Display"/>
                        </a:rPr>
                        <a:t>Features Data Type</a:t>
                      </a:r>
                      <a:endParaRPr sz="1100" b="1">
                        <a:solidFill>
                          <a:schemeClr val="dk1"/>
                        </a:solidFill>
                        <a:latin typeface="Playfair Display"/>
                        <a:ea typeface="Playfair Display"/>
                        <a:cs typeface="Playfair Display"/>
                        <a:sym typeface="Playfair Display"/>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6C6C6">
                        <a:alpha val="40000"/>
                      </a:srgbClr>
                    </a:solidFill>
                  </a:tcPr>
                </a:tc>
                <a:tc rowSpan="4">
                  <a:txBody>
                    <a:bodyPr/>
                    <a:lstStyle/>
                    <a:p>
                      <a:pPr marL="457200" lvl="0" indent="-292100" algn="l" rtl="0">
                        <a:spcBef>
                          <a:spcPts val="0"/>
                        </a:spcBef>
                        <a:spcAft>
                          <a:spcPts val="0"/>
                        </a:spcAft>
                        <a:buClr>
                          <a:schemeClr val="dk1"/>
                        </a:buClr>
                        <a:buSzPts val="1000"/>
                        <a:buFont typeface="Barlow"/>
                        <a:buChar char="-"/>
                      </a:pPr>
                      <a:r>
                        <a:rPr lang="en" sz="1000" b="1">
                          <a:solidFill>
                            <a:schemeClr val="dk1"/>
                          </a:solidFill>
                          <a:latin typeface="Barlow"/>
                          <a:ea typeface="Barlow"/>
                          <a:cs typeface="Barlow"/>
                          <a:sym typeface="Barlow"/>
                        </a:rPr>
                        <a:t>Integer:</a:t>
                      </a:r>
                      <a:r>
                        <a:rPr lang="en" sz="1000">
                          <a:solidFill>
                            <a:schemeClr val="dk1"/>
                          </a:solidFill>
                          <a:latin typeface="Barlow"/>
                          <a:ea typeface="Barlow"/>
                          <a:cs typeface="Barlow"/>
                          <a:sym typeface="Barlow"/>
                        </a:rPr>
                        <a:t> ['TIME OCC', 'AREA', 'Rpt Dist No', 'Part 1-2', 'Crm Cd', 'Vict Age']</a:t>
                      </a:r>
                      <a:endParaRPr sz="1000">
                        <a:solidFill>
                          <a:schemeClr val="dk1"/>
                        </a:solidFill>
                        <a:latin typeface="Barlow"/>
                        <a:ea typeface="Barlow"/>
                        <a:cs typeface="Barlow"/>
                        <a:sym typeface="Barlow"/>
                      </a:endParaRPr>
                    </a:p>
                    <a:p>
                      <a:pPr marL="457200" lvl="0" indent="-292100" algn="l" rtl="0">
                        <a:spcBef>
                          <a:spcPts val="0"/>
                        </a:spcBef>
                        <a:spcAft>
                          <a:spcPts val="0"/>
                        </a:spcAft>
                        <a:buClr>
                          <a:schemeClr val="dk1"/>
                        </a:buClr>
                        <a:buSzPts val="1000"/>
                        <a:buFont typeface="Barlow"/>
                        <a:buChar char="-"/>
                      </a:pPr>
                      <a:r>
                        <a:rPr lang="en" sz="1000" b="1">
                          <a:solidFill>
                            <a:schemeClr val="dk1"/>
                          </a:solidFill>
                          <a:latin typeface="Barlow"/>
                          <a:ea typeface="Barlow"/>
                          <a:cs typeface="Barlow"/>
                          <a:sym typeface="Barlow"/>
                        </a:rPr>
                        <a:t>Float:</a:t>
                      </a:r>
                      <a:r>
                        <a:rPr lang="en" sz="1000">
                          <a:solidFill>
                            <a:schemeClr val="dk1"/>
                          </a:solidFill>
                          <a:latin typeface="Barlow"/>
                          <a:ea typeface="Barlow"/>
                          <a:cs typeface="Barlow"/>
                          <a:sym typeface="Barlow"/>
                        </a:rPr>
                        <a:t> ['Premis Cd', 'Weapon Used Cd', 'Crm Cd 1', 'Crm Cd 2', 'Crm Cd 3', 'Crm Cd 4', 'LAT', 'LON']</a:t>
                      </a:r>
                      <a:endParaRPr sz="1000">
                        <a:solidFill>
                          <a:schemeClr val="dk1"/>
                        </a:solidFill>
                        <a:latin typeface="Barlow"/>
                        <a:ea typeface="Barlow"/>
                        <a:cs typeface="Barlow"/>
                        <a:sym typeface="Barlow"/>
                      </a:endParaRPr>
                    </a:p>
                    <a:p>
                      <a:pPr marL="457200" lvl="0" indent="-292100" algn="l" rtl="0">
                        <a:spcBef>
                          <a:spcPts val="0"/>
                        </a:spcBef>
                        <a:spcAft>
                          <a:spcPts val="0"/>
                        </a:spcAft>
                        <a:buClr>
                          <a:schemeClr val="dk1"/>
                        </a:buClr>
                        <a:buSzPts val="1000"/>
                        <a:buFont typeface="Barlow"/>
                        <a:buChar char="-"/>
                      </a:pPr>
                      <a:r>
                        <a:rPr lang="en" sz="1000" b="1">
                          <a:solidFill>
                            <a:schemeClr val="dk1"/>
                          </a:solidFill>
                          <a:latin typeface="Barlow"/>
                          <a:ea typeface="Barlow"/>
                          <a:cs typeface="Barlow"/>
                          <a:sym typeface="Barlow"/>
                        </a:rPr>
                        <a:t>String:</a:t>
                      </a:r>
                      <a:r>
                        <a:rPr lang="en" sz="1000">
                          <a:solidFill>
                            <a:schemeClr val="dk1"/>
                          </a:solidFill>
                          <a:latin typeface="Barlow"/>
                          <a:ea typeface="Barlow"/>
                          <a:cs typeface="Barlow"/>
                          <a:sym typeface="Barlow"/>
                        </a:rPr>
                        <a:t> ['Date Rptd', 'DATE OCC', 'AREA NAME', 'Crm Cd Desc', 'Mocodes', 'Vict Sex', 'Vict Descent', 'Premis Desc’, 'Weapon Desc', 'Status', 'Status Desc', 'LOCATION', 'Cross Street'.</a:t>
                      </a:r>
                      <a:endParaRPr sz="1000">
                        <a:solidFill>
                          <a:schemeClr val="dk1"/>
                        </a:solidFill>
                        <a:latin typeface="Barlow"/>
                        <a:ea typeface="Barlow"/>
                        <a:cs typeface="Barlow"/>
                        <a:sym typeface="Barlow"/>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61250">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261250">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948325">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bl>
          </a:graphicData>
        </a:graphic>
      </p:graphicFrame>
      <p:sp>
        <p:nvSpPr>
          <p:cNvPr id="977" name="Google Shape;977;p72"/>
          <p:cNvSpPr txBox="1">
            <a:spLocks noGrp="1"/>
          </p:cNvSpPr>
          <p:nvPr>
            <p:ph type="title"/>
          </p:nvPr>
        </p:nvSpPr>
        <p:spPr>
          <a:xfrm rot="1706205">
            <a:off x="7827103" y="353370"/>
            <a:ext cx="1224095" cy="57721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RECAP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73"/>
          <p:cNvSpPr txBox="1">
            <a:spLocks noGrp="1"/>
          </p:cNvSpPr>
          <p:nvPr>
            <p:ph type="subTitle" idx="13"/>
          </p:nvPr>
        </p:nvSpPr>
        <p:spPr>
          <a:xfrm>
            <a:off x="499550" y="424300"/>
            <a:ext cx="1820700" cy="4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Data Selection </a:t>
            </a:r>
            <a:endParaRPr sz="1800"/>
          </a:p>
        </p:txBody>
      </p:sp>
      <p:pic>
        <p:nvPicPr>
          <p:cNvPr id="983" name="Google Shape;983;p73"/>
          <p:cNvPicPr preferRelativeResize="0"/>
          <p:nvPr/>
        </p:nvPicPr>
        <p:blipFill>
          <a:blip r:embed="rId3">
            <a:alphaModFix/>
          </a:blip>
          <a:stretch>
            <a:fillRect/>
          </a:stretch>
        </p:blipFill>
        <p:spPr>
          <a:xfrm>
            <a:off x="499538" y="960450"/>
            <a:ext cx="8144924" cy="2686975"/>
          </a:xfrm>
          <a:prstGeom prst="rect">
            <a:avLst/>
          </a:prstGeom>
          <a:noFill/>
          <a:ln>
            <a:noFill/>
          </a:ln>
        </p:spPr>
      </p:pic>
      <p:sp>
        <p:nvSpPr>
          <p:cNvPr id="984" name="Google Shape;984;p73"/>
          <p:cNvSpPr txBox="1">
            <a:spLocks noGrp="1"/>
          </p:cNvSpPr>
          <p:nvPr>
            <p:ph type="subTitle" idx="3"/>
          </p:nvPr>
        </p:nvSpPr>
        <p:spPr>
          <a:xfrm>
            <a:off x="499550" y="3899900"/>
            <a:ext cx="6696600" cy="2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Only Certain Column that is selected (Highlighted) . Other column are drop </a:t>
            </a:r>
            <a:endParaRPr/>
          </a:p>
        </p:txBody>
      </p:sp>
      <p:sp>
        <p:nvSpPr>
          <p:cNvPr id="985" name="Google Shape;985;p73"/>
          <p:cNvSpPr/>
          <p:nvPr/>
        </p:nvSpPr>
        <p:spPr>
          <a:xfrm>
            <a:off x="1096425" y="960450"/>
            <a:ext cx="2083200" cy="26871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986" name="Google Shape;986;p73"/>
          <p:cNvSpPr/>
          <p:nvPr/>
        </p:nvSpPr>
        <p:spPr>
          <a:xfrm>
            <a:off x="4572000" y="960400"/>
            <a:ext cx="744300" cy="26871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987" name="Google Shape;987;p73"/>
          <p:cNvSpPr/>
          <p:nvPr/>
        </p:nvSpPr>
        <p:spPr>
          <a:xfrm>
            <a:off x="5785450" y="960400"/>
            <a:ext cx="895200" cy="26871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988" name="Google Shape;988;p73"/>
          <p:cNvSpPr/>
          <p:nvPr/>
        </p:nvSpPr>
        <p:spPr>
          <a:xfrm>
            <a:off x="7833750" y="960400"/>
            <a:ext cx="810600" cy="26871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993" name="Google Shape;993;p74"/>
          <p:cNvPicPr preferRelativeResize="0"/>
          <p:nvPr/>
        </p:nvPicPr>
        <p:blipFill>
          <a:blip r:embed="rId3">
            <a:alphaModFix/>
          </a:blip>
          <a:stretch>
            <a:fillRect/>
          </a:stretch>
        </p:blipFill>
        <p:spPr>
          <a:xfrm>
            <a:off x="975850" y="1169075"/>
            <a:ext cx="1298775" cy="2721525"/>
          </a:xfrm>
          <a:prstGeom prst="rect">
            <a:avLst/>
          </a:prstGeom>
          <a:noFill/>
          <a:ln>
            <a:noFill/>
          </a:ln>
        </p:spPr>
      </p:pic>
      <p:sp>
        <p:nvSpPr>
          <p:cNvPr id="994" name="Google Shape;994;p74"/>
          <p:cNvSpPr txBox="1">
            <a:spLocks noGrp="1"/>
          </p:cNvSpPr>
          <p:nvPr>
            <p:ph type="subTitle" idx="13"/>
          </p:nvPr>
        </p:nvSpPr>
        <p:spPr>
          <a:xfrm>
            <a:off x="249300" y="241600"/>
            <a:ext cx="1763100" cy="4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Data Cleaning</a:t>
            </a:r>
            <a:endParaRPr sz="1800"/>
          </a:p>
        </p:txBody>
      </p:sp>
      <p:pic>
        <p:nvPicPr>
          <p:cNvPr id="995" name="Google Shape;995;p74"/>
          <p:cNvPicPr preferRelativeResize="0"/>
          <p:nvPr/>
        </p:nvPicPr>
        <p:blipFill rotWithShape="1">
          <a:blip r:embed="rId4">
            <a:alphaModFix/>
          </a:blip>
          <a:srcRect r="78979"/>
          <a:stretch/>
        </p:blipFill>
        <p:spPr>
          <a:xfrm>
            <a:off x="4281953" y="1169063"/>
            <a:ext cx="1712075" cy="2686975"/>
          </a:xfrm>
          <a:prstGeom prst="rect">
            <a:avLst/>
          </a:prstGeom>
          <a:noFill/>
          <a:ln>
            <a:noFill/>
          </a:ln>
        </p:spPr>
      </p:pic>
      <p:sp>
        <p:nvSpPr>
          <p:cNvPr id="996" name="Google Shape;996;p74"/>
          <p:cNvSpPr txBox="1"/>
          <p:nvPr/>
        </p:nvSpPr>
        <p:spPr>
          <a:xfrm>
            <a:off x="4211688" y="751225"/>
            <a:ext cx="195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Barlow"/>
                <a:ea typeface="Barlow"/>
                <a:cs typeface="Barlow"/>
                <a:sym typeface="Barlow"/>
              </a:rPr>
              <a:t>Date False Formating</a:t>
            </a:r>
            <a:endParaRPr/>
          </a:p>
        </p:txBody>
      </p:sp>
      <p:pic>
        <p:nvPicPr>
          <p:cNvPr id="997" name="Google Shape;997;p74"/>
          <p:cNvPicPr preferRelativeResize="0"/>
          <p:nvPr/>
        </p:nvPicPr>
        <p:blipFill>
          <a:blip r:embed="rId5">
            <a:alphaModFix/>
          </a:blip>
          <a:stretch>
            <a:fillRect/>
          </a:stretch>
        </p:blipFill>
        <p:spPr>
          <a:xfrm>
            <a:off x="6372600" y="1151425"/>
            <a:ext cx="1819275" cy="2047875"/>
          </a:xfrm>
          <a:prstGeom prst="rect">
            <a:avLst/>
          </a:prstGeom>
          <a:noFill/>
          <a:ln>
            <a:noFill/>
          </a:ln>
        </p:spPr>
      </p:pic>
      <p:sp>
        <p:nvSpPr>
          <p:cNvPr id="998" name="Google Shape;998;p74"/>
          <p:cNvSpPr txBox="1"/>
          <p:nvPr/>
        </p:nvSpPr>
        <p:spPr>
          <a:xfrm>
            <a:off x="6317688" y="3151700"/>
            <a:ext cx="188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Standardizing format into year, month, day </a:t>
            </a:r>
            <a:endParaRPr sz="1200" b="1">
              <a:solidFill>
                <a:schemeClr val="dk1"/>
              </a:solidFill>
              <a:latin typeface="Barlow"/>
              <a:ea typeface="Barlow"/>
              <a:cs typeface="Barlow"/>
              <a:sym typeface="Barlow"/>
            </a:endParaRPr>
          </a:p>
          <a:p>
            <a:pPr marL="0" lvl="0" indent="0" algn="ctr" rtl="0">
              <a:spcBef>
                <a:spcPts val="0"/>
              </a:spcBef>
              <a:spcAft>
                <a:spcPts val="0"/>
              </a:spcAft>
              <a:buNone/>
            </a:pPr>
            <a:r>
              <a:rPr lang="en" sz="1200" b="1">
                <a:solidFill>
                  <a:schemeClr val="dk1"/>
                </a:solidFill>
                <a:latin typeface="Barlow"/>
                <a:ea typeface="Barlow"/>
                <a:cs typeface="Barlow"/>
                <a:sym typeface="Barlow"/>
              </a:rPr>
              <a:t>for data consistency</a:t>
            </a:r>
            <a:endParaRPr sz="1200"/>
          </a:p>
        </p:txBody>
      </p:sp>
      <p:sp>
        <p:nvSpPr>
          <p:cNvPr id="999" name="Google Shape;999;p74"/>
          <p:cNvSpPr txBox="1"/>
          <p:nvPr/>
        </p:nvSpPr>
        <p:spPr>
          <a:xfrm>
            <a:off x="854075" y="751225"/>
            <a:ext cx="147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Barlow"/>
                <a:ea typeface="Barlow"/>
                <a:cs typeface="Barlow"/>
                <a:sym typeface="Barlow"/>
              </a:rPr>
              <a:t>Missing values</a:t>
            </a:r>
            <a:endParaRPr/>
          </a:p>
        </p:txBody>
      </p:sp>
      <p:sp>
        <p:nvSpPr>
          <p:cNvPr id="1000" name="Google Shape;1000;p74"/>
          <p:cNvSpPr/>
          <p:nvPr/>
        </p:nvSpPr>
        <p:spPr>
          <a:xfrm>
            <a:off x="975850" y="2673250"/>
            <a:ext cx="1268100" cy="244500"/>
          </a:xfrm>
          <a:prstGeom prst="roundRect">
            <a:avLst>
              <a:gd name="adj" fmla="val 1666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001" name="Google Shape;1001;p74"/>
          <p:cNvSpPr/>
          <p:nvPr/>
        </p:nvSpPr>
        <p:spPr>
          <a:xfrm>
            <a:off x="975850" y="3608350"/>
            <a:ext cx="1298700" cy="244500"/>
          </a:xfrm>
          <a:prstGeom prst="roundRect">
            <a:avLst>
              <a:gd name="adj" fmla="val 1666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Barlow"/>
              <a:ea typeface="Barlow"/>
              <a:cs typeface="Barlow"/>
              <a:sym typeface="Barlow"/>
            </a:endParaRPr>
          </a:p>
        </p:txBody>
      </p:sp>
      <p:sp>
        <p:nvSpPr>
          <p:cNvPr id="1002" name="Google Shape;1002;p74"/>
          <p:cNvSpPr/>
          <p:nvPr/>
        </p:nvSpPr>
        <p:spPr>
          <a:xfrm>
            <a:off x="6040850" y="2415800"/>
            <a:ext cx="252000" cy="193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003" name="Google Shape;1003;p74"/>
          <p:cNvSpPr/>
          <p:nvPr/>
        </p:nvSpPr>
        <p:spPr>
          <a:xfrm>
            <a:off x="3255125" y="813800"/>
            <a:ext cx="29700" cy="3341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sld>
</file>

<file path=ppt/theme/theme1.xml><?xml version="1.0" encoding="utf-8"?>
<a:theme xmlns:a="http://schemas.openxmlformats.org/drawingml/2006/main" name="Legal Rights and Criminal Records by Slidesgo">
  <a:themeElements>
    <a:clrScheme name="Simple Light">
      <a:dk1>
        <a:srgbClr val="7C1E1E"/>
      </a:dk1>
      <a:lt1>
        <a:srgbClr val="FCFCFC"/>
      </a:lt1>
      <a:dk2>
        <a:srgbClr val="080D3C"/>
      </a:dk2>
      <a:lt2>
        <a:srgbClr val="B6312F"/>
      </a:lt2>
      <a:accent1>
        <a:srgbClr val="C6C6C6"/>
      </a:accent1>
      <a:accent2>
        <a:srgbClr val="878787"/>
      </a:accent2>
      <a:accent3>
        <a:srgbClr val="EBC151"/>
      </a:accent3>
      <a:accent4>
        <a:srgbClr val="D3A94C"/>
      </a:accent4>
      <a:accent5>
        <a:srgbClr val="976734"/>
      </a:accent5>
      <a:accent6>
        <a:srgbClr val="634E42"/>
      </a:accent6>
      <a:hlink>
        <a:srgbClr val="7C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egal Rights and Criminal Records by Slidesgo">
  <a:themeElements>
    <a:clrScheme name="Simple Light">
      <a:dk1>
        <a:srgbClr val="7C1E1E"/>
      </a:dk1>
      <a:lt1>
        <a:srgbClr val="FCFCFC"/>
      </a:lt1>
      <a:dk2>
        <a:srgbClr val="080D3C"/>
      </a:dk2>
      <a:lt2>
        <a:srgbClr val="B6312F"/>
      </a:lt2>
      <a:accent1>
        <a:srgbClr val="C6C6C6"/>
      </a:accent1>
      <a:accent2>
        <a:srgbClr val="878787"/>
      </a:accent2>
      <a:accent3>
        <a:srgbClr val="EBC151"/>
      </a:accent3>
      <a:accent4>
        <a:srgbClr val="D3A94C"/>
      </a:accent4>
      <a:accent5>
        <a:srgbClr val="976734"/>
      </a:accent5>
      <a:accent6>
        <a:srgbClr val="634E42"/>
      </a:accent6>
      <a:hlink>
        <a:srgbClr val="7C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5887</Words>
  <Application>Microsoft Office PowerPoint</Application>
  <PresentationFormat>On-screen Show (16:9)</PresentationFormat>
  <Paragraphs>577</Paragraphs>
  <Slides>64</Slides>
  <Notes>64</Notes>
  <HiddenSlides>24</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64</vt:i4>
      </vt:variant>
    </vt:vector>
  </HeadingPairs>
  <TitlesOfParts>
    <vt:vector size="76" baseType="lpstr">
      <vt:lpstr>Playfair Display</vt:lpstr>
      <vt:lpstr>Nunito Light</vt:lpstr>
      <vt:lpstr>Arial</vt:lpstr>
      <vt:lpstr>Calibri</vt:lpstr>
      <vt:lpstr>Roboto Medium</vt:lpstr>
      <vt:lpstr>Roboto Thin</vt:lpstr>
      <vt:lpstr>Lato Light</vt:lpstr>
      <vt:lpstr>Roboto</vt:lpstr>
      <vt:lpstr>Barlow Light</vt:lpstr>
      <vt:lpstr>Barlow</vt:lpstr>
      <vt:lpstr>Legal Rights and Criminal Records by Slidesgo</vt:lpstr>
      <vt:lpstr>Legal Rights and Criminal Records by Slidesgo</vt:lpstr>
      <vt:lpstr>OBJECTIVE</vt:lpstr>
      <vt:lpstr>CRISP-DM</vt:lpstr>
      <vt:lpstr>PowerPoint Presentation</vt:lpstr>
      <vt:lpstr>PowerPoint Presentation</vt:lpstr>
      <vt:lpstr>Data Preprocessing</vt:lpstr>
      <vt:lpstr>Data Pre-processing</vt:lpstr>
      <vt:lpstr>RECAP</vt:lpstr>
      <vt:lpstr>PowerPoint Presentation</vt:lpstr>
      <vt:lpstr>PowerPoint Presentation</vt:lpstr>
      <vt:lpstr>PowerPoint Presentation</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Modeling</vt:lpstr>
      <vt:lpstr>Understand the Modeling Goals</vt:lpstr>
      <vt:lpstr>Model Training Process</vt:lpstr>
      <vt:lpstr>Model  Training Process</vt:lpstr>
      <vt:lpstr>Model  Training Process</vt:lpstr>
      <vt:lpstr>Model  Training Process</vt:lpstr>
      <vt:lpstr>Model  Training Process</vt:lpstr>
      <vt:lpstr>Models to Use</vt:lpstr>
      <vt:lpstr>Models to Use</vt:lpstr>
      <vt:lpstr>Evaluation</vt:lpstr>
      <vt:lpstr>Classification Models - Comparing Original and Tuned Models </vt:lpstr>
      <vt:lpstr>Classification Models - Comparing Original and Tuned Models </vt:lpstr>
      <vt:lpstr>Classification Models - Comparing Original and Tuned Models </vt:lpstr>
      <vt:lpstr>Classification Models - Comparing Original and Tuned Models </vt:lpstr>
      <vt:lpstr>Key Insights Classification Models</vt:lpstr>
      <vt:lpstr>Time-Series Forecasting Model - Overview</vt:lpstr>
      <vt:lpstr>Future Improvement</vt:lpstr>
      <vt:lpstr>Improvements that could be made to the models</vt:lpstr>
      <vt:lpstr>Improvements that could be made to the models</vt:lpstr>
      <vt:lpstr>Deployment</vt:lpstr>
      <vt:lpstr>Deployment</vt:lpstr>
      <vt:lpstr>Thank You!</vt:lpstr>
      <vt:lpstr>Steps in Evaluation</vt:lpstr>
      <vt:lpstr>Models to Use</vt:lpstr>
      <vt:lpstr>Models to Use</vt:lpstr>
      <vt:lpstr>Deployment Workflow</vt:lpstr>
      <vt:lpstr>Objective of Evaluation</vt:lpstr>
      <vt:lpstr>Questions</vt:lpstr>
      <vt:lpstr>Steps in Evaluation</vt:lpstr>
      <vt:lpstr>Steps in Evaluation</vt:lpstr>
      <vt:lpstr>PowerPoint Presentation</vt:lpstr>
      <vt:lpstr>Formulate Data</vt:lpstr>
      <vt:lpstr>Clean Data</vt:lpstr>
      <vt:lpstr>Construct Data</vt:lpstr>
      <vt:lpstr>Integrate Data</vt:lpstr>
      <vt:lpstr>BUSINESS UNDERSTANDING</vt:lpstr>
      <vt:lpstr>Data Preparation</vt:lpstr>
      <vt:lpstr>PROBLEM STATEMENT</vt:lpstr>
      <vt:lpstr>OBJECTIVE</vt:lpstr>
      <vt:lpstr>PROJECT SCOPE</vt:lpstr>
      <vt:lpstr>PowerPoint Presentation</vt:lpstr>
      <vt:lpstr>PowerPoint Presentation</vt:lpstr>
      <vt:lpstr>PowerPoint Presentation</vt:lpstr>
      <vt:lpstr>PowerPoint Presentation</vt:lpstr>
      <vt:lpstr>Classification Models - Comparing Original and Tuned Models </vt:lpstr>
      <vt:lpstr>Classification Models - Comparing Original and Tuned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MUHAMAD RAFIQ IQBAL BIN SAMSUDIN</cp:lastModifiedBy>
  <cp:revision>1</cp:revision>
  <dcterms:modified xsi:type="dcterms:W3CDTF">2025-02-27T08:07:05Z</dcterms:modified>
</cp:coreProperties>
</file>